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8" r:id="rId5"/>
    <p:sldId id="258" r:id="rId6"/>
    <p:sldId id="262" r:id="rId7"/>
    <p:sldId id="264" r:id="rId8"/>
    <p:sldId id="260" r:id="rId9"/>
    <p:sldId id="261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3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0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5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0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42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62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9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65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67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3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D38AB-3558-4E6F-B3F8-9DE6A87D58EA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115CE-79B6-424E-867D-A2515208F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0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l.co.uk/en-gb/school-trips/resources/promotional-videos/primary-schools-video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PGL </a:t>
            </a:r>
            <a:br>
              <a:rPr lang="en-GB" dirty="0" smtClean="0"/>
            </a:br>
            <a:r>
              <a:rPr lang="en-GB" dirty="0" err="1" smtClean="0"/>
              <a:t>Caythorpe</a:t>
            </a:r>
            <a:r>
              <a:rPr lang="en-GB" dirty="0" smtClean="0"/>
              <a:t> Court</a:t>
            </a:r>
            <a:br>
              <a:rPr lang="en-GB" dirty="0" smtClean="0"/>
            </a:br>
            <a:r>
              <a:rPr lang="en-GB" dirty="0" smtClean="0"/>
              <a:t>27</a:t>
            </a:r>
            <a:r>
              <a:rPr lang="en-GB" baseline="30000" dirty="0" smtClean="0"/>
              <a:t>th</a:t>
            </a:r>
            <a:r>
              <a:rPr lang="en-GB" dirty="0" smtClean="0"/>
              <a:t> June – 29</a:t>
            </a:r>
            <a:r>
              <a:rPr lang="en-GB" baseline="30000" dirty="0" smtClean="0"/>
              <a:t>th</a:t>
            </a:r>
            <a:r>
              <a:rPr lang="en-GB" dirty="0" smtClean="0"/>
              <a:t> June 2018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01" y="4365104"/>
            <a:ext cx="3629014" cy="20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49242"/>
            <a:ext cx="3433564" cy="192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709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information: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 all night, rooms are in a building security coded.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Emergency Direct </a:t>
            </a:r>
            <a:r>
              <a:rPr lang="en-GB" dirty="0" err="1" smtClean="0"/>
              <a:t>Caythorpe</a:t>
            </a:r>
            <a:r>
              <a:rPr lang="en-GB" dirty="0" smtClean="0"/>
              <a:t> Court – 01400273733</a:t>
            </a:r>
          </a:p>
          <a:p>
            <a:endParaRPr lang="en-GB" dirty="0"/>
          </a:p>
          <a:p>
            <a:r>
              <a:rPr lang="en-GB" dirty="0" smtClean="0"/>
              <a:t>Insurance PGL’s own and Local Authority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22659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7789"/>
            <a:ext cx="8229600" cy="3578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All medicine in a small plastic bag</a:t>
            </a:r>
          </a:p>
          <a:p>
            <a:pPr marL="0" indent="0">
              <a:buNone/>
            </a:pPr>
            <a:r>
              <a:rPr lang="en-GB" dirty="0" smtClean="0"/>
              <a:t>Make sure name is on the bottle – hand to Mrs Hickman on Wednesday before leaving.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Please send a syringe or spoon to administer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Please add clear instructions for administering.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466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26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Kit list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73950"/>
            <a:ext cx="4775813" cy="821452"/>
          </a:xfrm>
        </p:spPr>
        <p:txBody>
          <a:bodyPr/>
          <a:lstStyle/>
          <a:p>
            <a:r>
              <a:rPr lang="en-GB" dirty="0" smtClean="0"/>
              <a:t>No bedding needed!!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95402"/>
            <a:ext cx="3384376" cy="422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2808312" cy="5594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624" y="4072973"/>
            <a:ext cx="2196827" cy="169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57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03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Staffing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Mrs Hickman </a:t>
            </a:r>
          </a:p>
          <a:p>
            <a:r>
              <a:rPr lang="en-GB" dirty="0" smtClean="0"/>
              <a:t>Miss O’Donnell</a:t>
            </a:r>
          </a:p>
          <a:p>
            <a:r>
              <a:rPr lang="en-GB" dirty="0" smtClean="0"/>
              <a:t>Miss McBride</a:t>
            </a:r>
          </a:p>
          <a:p>
            <a:r>
              <a:rPr lang="en-GB" dirty="0" smtClean="0"/>
              <a:t>Mr Robinson</a:t>
            </a:r>
          </a:p>
          <a:p>
            <a:endParaRPr lang="en-GB" dirty="0"/>
          </a:p>
          <a:p>
            <a:r>
              <a:rPr lang="en-GB" dirty="0" smtClean="0"/>
              <a:t>38 children in groups of 9 or 10.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5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the visit: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get new experiences</a:t>
            </a:r>
          </a:p>
          <a:p>
            <a:r>
              <a:rPr lang="en-GB" dirty="0" smtClean="0"/>
              <a:t>Learn to be independent</a:t>
            </a:r>
          </a:p>
          <a:p>
            <a:r>
              <a:rPr lang="en-GB" dirty="0" smtClean="0"/>
              <a:t>Team building skills</a:t>
            </a:r>
          </a:p>
          <a:p>
            <a:r>
              <a:rPr lang="en-GB" dirty="0" smtClean="0"/>
              <a:t>Problem solving</a:t>
            </a:r>
          </a:p>
          <a:p>
            <a:r>
              <a:rPr lang="en-GB" dirty="0" smtClean="0"/>
              <a:t>Challenge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3003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children do not need to do all the activities if they don’t want to but will be encouraged.</a:t>
            </a:r>
          </a:p>
          <a:p>
            <a:r>
              <a:rPr lang="en-GB" dirty="0" smtClean="0"/>
              <a:t>Behaviour in the rooms expected to be safe, sensible, respectful of others.</a:t>
            </a:r>
          </a:p>
          <a:p>
            <a:r>
              <a:rPr lang="en-GB" dirty="0" smtClean="0"/>
              <a:t>Remind children that PGL are zero tolerance and any silly behaviour they will be removed from the activities. </a:t>
            </a:r>
          </a:p>
          <a:p>
            <a:r>
              <a:rPr lang="en-GB" dirty="0" smtClean="0"/>
              <a:t>Expected to listen to adults, instructions and respond to requests.</a:t>
            </a:r>
          </a:p>
          <a:p>
            <a:r>
              <a:rPr lang="en-GB" dirty="0" smtClean="0"/>
              <a:t>Respect that there are other schools and be respectful.</a:t>
            </a:r>
          </a:p>
        </p:txBody>
      </p:sp>
    </p:spTree>
    <p:extLst>
      <p:ext uri="{BB962C8B-B14F-4D97-AF65-F5344CB8AC3E}">
        <p14:creationId xmlns:p14="http://schemas.microsoft.com/office/powerpoint/2010/main" val="389798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it all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http://www.pgl.co.uk/en-gb/school-trips/resources/promotional-videos/primary-schools-videos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07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rooms of 6</a:t>
            </a:r>
          </a:p>
          <a:p>
            <a:r>
              <a:rPr lang="en-GB" dirty="0" smtClean="0"/>
              <a:t>Some of 4</a:t>
            </a:r>
          </a:p>
          <a:p>
            <a:r>
              <a:rPr lang="en-GB" dirty="0" smtClean="0"/>
              <a:t>Bathroom per room </a:t>
            </a:r>
          </a:p>
          <a:p>
            <a:pPr marL="0" indent="0">
              <a:buNone/>
            </a:pPr>
            <a:r>
              <a:rPr lang="en-GB" dirty="0" smtClean="0"/>
              <a:t>We have kept friends together where we can!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05064"/>
            <a:ext cx="4248472" cy="216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7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526" y="274638"/>
            <a:ext cx="2861617" cy="1143000"/>
          </a:xfrm>
        </p:spPr>
        <p:txBody>
          <a:bodyPr/>
          <a:lstStyle/>
          <a:p>
            <a:r>
              <a:rPr lang="en-GB" u="sng" dirty="0" smtClean="0"/>
              <a:t>Activities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722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1607113"/>
            <a:ext cx="35096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Jacob’s Ladder</a:t>
            </a:r>
          </a:p>
          <a:p>
            <a:endParaRPr lang="en-GB" sz="3200" dirty="0"/>
          </a:p>
          <a:p>
            <a:r>
              <a:rPr lang="en-GB" sz="3200" dirty="0" smtClean="0"/>
              <a:t>Giant Swing</a:t>
            </a:r>
          </a:p>
          <a:p>
            <a:endParaRPr lang="en-GB" sz="3200" dirty="0"/>
          </a:p>
          <a:p>
            <a:r>
              <a:rPr lang="en-GB" sz="3200" dirty="0" smtClean="0"/>
              <a:t>Zip Wire</a:t>
            </a:r>
          </a:p>
          <a:p>
            <a:endParaRPr lang="en-GB" sz="3200" dirty="0"/>
          </a:p>
          <a:p>
            <a:r>
              <a:rPr lang="en-GB" sz="3200" dirty="0" smtClean="0"/>
              <a:t>Raft Building </a:t>
            </a:r>
          </a:p>
          <a:p>
            <a:r>
              <a:rPr lang="en-GB" sz="3200" dirty="0" smtClean="0"/>
              <a:t>Plus 4 smaller activities</a:t>
            </a:r>
          </a:p>
        </p:txBody>
      </p:sp>
      <p:sp>
        <p:nvSpPr>
          <p:cNvPr id="5" name="AutoShape 4" descr="Image result for zip wire pg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56738"/>
            <a:ext cx="2933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0804"/>
            <a:ext cx="257171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344" y="446622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45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 for the day: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u="sng" dirty="0" smtClean="0"/>
              <a:t>Wednesday</a:t>
            </a:r>
            <a:r>
              <a:rPr lang="en-GB" dirty="0" smtClean="0"/>
              <a:t> – all arrive for start of the school day at 8.40 – go straight to the hall.</a:t>
            </a:r>
          </a:p>
          <a:p>
            <a:r>
              <a:rPr lang="en-GB" dirty="0" smtClean="0"/>
              <a:t>Leave at around 9.00 – 9.15</a:t>
            </a:r>
          </a:p>
          <a:p>
            <a:r>
              <a:rPr lang="en-GB" dirty="0" smtClean="0"/>
              <a:t>Arrive at around 12.15</a:t>
            </a:r>
          </a:p>
          <a:p>
            <a:r>
              <a:rPr lang="en-GB" dirty="0" smtClean="0"/>
              <a:t>Have lunch/meet leaders/go to rooms </a:t>
            </a:r>
          </a:p>
          <a:p>
            <a:r>
              <a:rPr lang="en-GB" dirty="0" smtClean="0"/>
              <a:t>Start activities at 2.20pm</a:t>
            </a:r>
          </a:p>
          <a:p>
            <a:r>
              <a:rPr lang="en-GB" b="1" u="sng" dirty="0" smtClean="0"/>
              <a:t>Friday</a:t>
            </a:r>
            <a:r>
              <a:rPr lang="en-GB" dirty="0" smtClean="0"/>
              <a:t> leaving after lunch at around 1pm to arrive back at school at around 3.10pm (traffic permitting)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21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things to remember: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All children need their packed lunch separate from their luggage in a plastic bag so all rubbish can be binned.</a:t>
            </a:r>
          </a:p>
          <a:p>
            <a:r>
              <a:rPr lang="en-GB" dirty="0" smtClean="0"/>
              <a:t>If children are on wet activities on Wednesday afternoon they need to be in pond clothes with dry kit and towel in backpacks ready.</a:t>
            </a:r>
          </a:p>
          <a:p>
            <a:r>
              <a:rPr lang="en-GB" dirty="0" smtClean="0"/>
              <a:t>Only £5 spending money for the shop – 1 visit only. </a:t>
            </a:r>
          </a:p>
          <a:p>
            <a:r>
              <a:rPr lang="en-GB" dirty="0" smtClean="0"/>
              <a:t>No mobile phones, valuables etc.</a:t>
            </a:r>
          </a:p>
          <a:p>
            <a:r>
              <a:rPr lang="en-GB" dirty="0" smtClean="0"/>
              <a:t>Cameras are taken at your own risk.</a:t>
            </a:r>
          </a:p>
          <a:p>
            <a:r>
              <a:rPr lang="en-GB" dirty="0" smtClean="0"/>
              <a:t>Bin liner for stinky pond gear – please label with a name tag.</a:t>
            </a:r>
          </a:p>
          <a:p>
            <a:r>
              <a:rPr lang="en-GB" dirty="0" smtClean="0"/>
              <a:t>Anyone who suffers from travel sickness needs to bring appropriate medication for both the travel and return journey – put Friday’s meds in an envelope with their name on and time it needs to be given.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879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422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PGL  Caythorpe Court 27th June – 29th June 2018</vt:lpstr>
      <vt:lpstr>Staffing</vt:lpstr>
      <vt:lpstr>Reasons for the visit:</vt:lpstr>
      <vt:lpstr>Expectations</vt:lpstr>
      <vt:lpstr>What’s it all about?</vt:lpstr>
      <vt:lpstr>Rooms</vt:lpstr>
      <vt:lpstr>Activities </vt:lpstr>
      <vt:lpstr>Format for the day:</vt:lpstr>
      <vt:lpstr>Important things to remember:</vt:lpstr>
      <vt:lpstr>Other information:</vt:lpstr>
      <vt:lpstr>Medicines</vt:lpstr>
      <vt:lpstr>Kit list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PGL  Caythorpe Court 27th June – 29th June 2018</dc:title>
  <dc:creator>Scott Hickman</dc:creator>
  <cp:lastModifiedBy>Julie McBride</cp:lastModifiedBy>
  <cp:revision>8</cp:revision>
  <dcterms:created xsi:type="dcterms:W3CDTF">2018-06-14T20:13:15Z</dcterms:created>
  <dcterms:modified xsi:type="dcterms:W3CDTF">2018-06-21T08:18:35Z</dcterms:modified>
</cp:coreProperties>
</file>