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3.xml" ContentType="application/vnd.openxmlformats-officedocument.theme+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4.xml" ContentType="application/vnd.openxmlformats-officedocument.theme+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theme/theme5.xml" ContentType="application/vnd.openxmlformats-officedocument.theme+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theme/theme8.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1" r:id="rId2"/>
    <p:sldMasterId id="2147483677" r:id="rId3"/>
    <p:sldMasterId id="2147483695" r:id="rId4"/>
    <p:sldMasterId id="2147483701" r:id="rId5"/>
    <p:sldMasterId id="2147483707" r:id="rId6"/>
  </p:sldMasterIdLst>
  <p:notesMasterIdLst>
    <p:notesMasterId r:id="rId24"/>
  </p:notesMasterIdLst>
  <p:handoutMasterIdLst>
    <p:handoutMasterId r:id="rId25"/>
  </p:handoutMasterIdLst>
  <p:sldIdLst>
    <p:sldId id="256" r:id="rId7"/>
    <p:sldId id="317" r:id="rId8"/>
    <p:sldId id="316" r:id="rId9"/>
    <p:sldId id="318" r:id="rId10"/>
    <p:sldId id="319" r:id="rId11"/>
    <p:sldId id="303" r:id="rId12"/>
    <p:sldId id="315" r:id="rId13"/>
    <p:sldId id="304" r:id="rId14"/>
    <p:sldId id="312" r:id="rId15"/>
    <p:sldId id="314" r:id="rId16"/>
    <p:sldId id="320" r:id="rId17"/>
    <p:sldId id="321" r:id="rId18"/>
    <p:sldId id="322" r:id="rId19"/>
    <p:sldId id="326" r:id="rId20"/>
    <p:sldId id="325" r:id="rId21"/>
    <p:sldId id="323" r:id="rId22"/>
    <p:sldId id="324" r:id="rId23"/>
  </p:sldIdLst>
  <p:sldSz cx="9144000" cy="6858000" type="screen4x3"/>
  <p:notesSz cx="6797675" cy="992822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4192" autoAdjust="0"/>
  </p:normalViewPr>
  <p:slideViewPr>
    <p:cSldViewPr>
      <p:cViewPr>
        <p:scale>
          <a:sx n="50" d="100"/>
          <a:sy n="50" d="100"/>
        </p:scale>
        <p:origin x="-1956" y="-34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presProps" Target="presProps.xml"/><Relationship Id="rId3" Type="http://schemas.openxmlformats.org/officeDocument/2006/relationships/slideMaster" Target="slideMasters/slideMaster3.xml"/><Relationship Id="rId21" Type="http://schemas.openxmlformats.org/officeDocument/2006/relationships/slide" Target="slides/slide15.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handoutMaster" Target="handoutMasters/handoutMaster1.xml"/><Relationship Id="rId2" Type="http://schemas.openxmlformats.org/officeDocument/2006/relationships/slideMaster" Target="slideMasters/slideMaster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5.xml"/><Relationship Id="rId24" Type="http://schemas.openxmlformats.org/officeDocument/2006/relationships/notesMaster" Target="notesMasters/notesMaster1.xml"/><Relationship Id="rId5" Type="http://schemas.openxmlformats.org/officeDocument/2006/relationships/slideMaster" Target="slideMasters/slideMaster5.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theme" Target="theme/theme1.xml"/><Relationship Id="rId10" Type="http://schemas.openxmlformats.org/officeDocument/2006/relationships/slide" Target="slides/slide4.xml"/><Relationship Id="rId19" Type="http://schemas.openxmlformats.org/officeDocument/2006/relationships/slide" Target="slides/slide13.xml"/><Relationship Id="rId4" Type="http://schemas.openxmlformats.org/officeDocument/2006/relationships/slideMaster" Target="slideMasters/slideMaster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8.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411"/>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50443" y="0"/>
            <a:ext cx="2945659" cy="496411"/>
          </a:xfrm>
          <a:prstGeom prst="rect">
            <a:avLst/>
          </a:prstGeom>
        </p:spPr>
        <p:txBody>
          <a:bodyPr vert="horz" lIns="91440" tIns="45720" rIns="91440" bIns="45720" rtlCol="0"/>
          <a:lstStyle>
            <a:lvl1pPr algn="r">
              <a:defRPr sz="1200"/>
            </a:lvl1pPr>
          </a:lstStyle>
          <a:p>
            <a:fld id="{F18D0B18-F6CF-4025-AB5C-C3545C9120C3}" type="datetimeFigureOut">
              <a:rPr lang="en-GB" smtClean="0"/>
              <a:t>21/02/2018</a:t>
            </a:fld>
            <a:endParaRPr lang="en-GB"/>
          </a:p>
        </p:txBody>
      </p:sp>
      <p:sp>
        <p:nvSpPr>
          <p:cNvPr id="4" name="Footer Placeholder 3"/>
          <p:cNvSpPr>
            <a:spLocks noGrp="1"/>
          </p:cNvSpPr>
          <p:nvPr>
            <p:ph type="ftr" sz="quarter" idx="2"/>
          </p:nvPr>
        </p:nvSpPr>
        <p:spPr>
          <a:xfrm>
            <a:off x="0" y="9430091"/>
            <a:ext cx="2945659" cy="496411"/>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50443" y="9430091"/>
            <a:ext cx="2945659" cy="496411"/>
          </a:xfrm>
          <a:prstGeom prst="rect">
            <a:avLst/>
          </a:prstGeom>
        </p:spPr>
        <p:txBody>
          <a:bodyPr vert="horz" lIns="91440" tIns="45720" rIns="91440" bIns="45720" rtlCol="0" anchor="b"/>
          <a:lstStyle>
            <a:lvl1pPr algn="r">
              <a:defRPr sz="1200"/>
            </a:lvl1pPr>
          </a:lstStyle>
          <a:p>
            <a:fld id="{67D50E47-D0C0-49BD-A5EA-44761007EA27}" type="slidenum">
              <a:rPr lang="en-GB" smtClean="0"/>
              <a:t>‹#›</a:t>
            </a:fld>
            <a:endParaRPr lang="en-GB"/>
          </a:p>
        </p:txBody>
      </p:sp>
    </p:spTree>
    <p:extLst>
      <p:ext uri="{BB962C8B-B14F-4D97-AF65-F5344CB8AC3E}">
        <p14:creationId xmlns:p14="http://schemas.microsoft.com/office/powerpoint/2010/main" val="358767895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411"/>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50443" y="0"/>
            <a:ext cx="2945659" cy="496411"/>
          </a:xfrm>
          <a:prstGeom prst="rect">
            <a:avLst/>
          </a:prstGeom>
        </p:spPr>
        <p:txBody>
          <a:bodyPr vert="horz" lIns="91440" tIns="45720" rIns="91440" bIns="45720" rtlCol="0"/>
          <a:lstStyle>
            <a:lvl1pPr algn="r">
              <a:defRPr sz="1200"/>
            </a:lvl1pPr>
          </a:lstStyle>
          <a:p>
            <a:fld id="{2BCE7392-5E4C-46AF-B9FE-75E7704153A4}" type="datetimeFigureOut">
              <a:rPr lang="en-GB" smtClean="0"/>
              <a:t>21/02/2018</a:t>
            </a:fld>
            <a:endParaRPr lang="en-GB"/>
          </a:p>
        </p:txBody>
      </p:sp>
      <p:sp>
        <p:nvSpPr>
          <p:cNvPr id="4" name="Slide Image Placeholder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9768" y="4715907"/>
            <a:ext cx="5438140" cy="4467701"/>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9430091"/>
            <a:ext cx="2945659" cy="496411"/>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50443" y="9430091"/>
            <a:ext cx="2945659" cy="496411"/>
          </a:xfrm>
          <a:prstGeom prst="rect">
            <a:avLst/>
          </a:prstGeom>
        </p:spPr>
        <p:txBody>
          <a:bodyPr vert="horz" lIns="91440" tIns="45720" rIns="91440" bIns="45720" rtlCol="0" anchor="b"/>
          <a:lstStyle>
            <a:lvl1pPr algn="r">
              <a:defRPr sz="1200"/>
            </a:lvl1pPr>
          </a:lstStyle>
          <a:p>
            <a:fld id="{CDBE74A6-6D42-4974-9F0E-BB73924F1CC9}" type="slidenum">
              <a:rPr lang="en-GB" smtClean="0"/>
              <a:t>‹#›</a:t>
            </a:fld>
            <a:endParaRPr lang="en-GB"/>
          </a:p>
        </p:txBody>
      </p:sp>
    </p:spTree>
    <p:extLst>
      <p:ext uri="{BB962C8B-B14F-4D97-AF65-F5344CB8AC3E}">
        <p14:creationId xmlns:p14="http://schemas.microsoft.com/office/powerpoint/2010/main" val="293356696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CDBE74A6-6D42-4974-9F0E-BB73924F1CC9}" type="slidenum">
              <a:rPr lang="en-GB" smtClean="0"/>
              <a:t>4</a:t>
            </a:fld>
            <a:endParaRPr lang="en-GB"/>
          </a:p>
        </p:txBody>
      </p:sp>
    </p:spTree>
    <p:extLst>
      <p:ext uri="{BB962C8B-B14F-4D97-AF65-F5344CB8AC3E}">
        <p14:creationId xmlns:p14="http://schemas.microsoft.com/office/powerpoint/2010/main" val="236916633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These are used by the teachers to inform their overall</a:t>
            </a:r>
            <a:r>
              <a:rPr lang="en-GB" baseline="0" dirty="0" smtClean="0"/>
              <a:t> assessment of each child’s ability.</a:t>
            </a:r>
          </a:p>
          <a:p>
            <a:r>
              <a:rPr lang="en-GB" baseline="0" dirty="0" smtClean="0"/>
              <a:t>The government introduced them so that they can compare progress at the end of KS2</a:t>
            </a:r>
            <a:endParaRPr lang="en-GB" dirty="0"/>
          </a:p>
        </p:txBody>
      </p:sp>
      <p:sp>
        <p:nvSpPr>
          <p:cNvPr id="4" name="Slide Number Placeholder 3"/>
          <p:cNvSpPr>
            <a:spLocks noGrp="1"/>
          </p:cNvSpPr>
          <p:nvPr>
            <p:ph type="sldNum" sz="quarter" idx="10"/>
          </p:nvPr>
        </p:nvSpPr>
        <p:spPr/>
        <p:txBody>
          <a:bodyPr/>
          <a:lstStyle/>
          <a:p>
            <a:fld id="{CDBE74A6-6D42-4974-9F0E-BB73924F1CC9}" type="slidenum">
              <a:rPr lang="en-GB" smtClean="0"/>
              <a:t>5</a:t>
            </a:fld>
            <a:endParaRPr lang="en-GB"/>
          </a:p>
        </p:txBody>
      </p:sp>
    </p:spTree>
    <p:extLst>
      <p:ext uri="{BB962C8B-B14F-4D97-AF65-F5344CB8AC3E}">
        <p14:creationId xmlns:p14="http://schemas.microsoft.com/office/powerpoint/2010/main" val="418656597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CDBE74A6-6D42-4974-9F0E-BB73924F1CC9}" type="slidenum">
              <a:rPr lang="en-GB" smtClean="0"/>
              <a:t>8</a:t>
            </a:fld>
            <a:endParaRPr lang="en-GB"/>
          </a:p>
        </p:txBody>
      </p:sp>
    </p:spTree>
    <p:extLst>
      <p:ext uri="{BB962C8B-B14F-4D97-AF65-F5344CB8AC3E}">
        <p14:creationId xmlns:p14="http://schemas.microsoft.com/office/powerpoint/2010/main" val="147965191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DIAL type activities</a:t>
            </a:r>
            <a:endParaRPr lang="en-GB" dirty="0"/>
          </a:p>
        </p:txBody>
      </p:sp>
      <p:sp>
        <p:nvSpPr>
          <p:cNvPr id="4" name="Slide Number Placeholder 3"/>
          <p:cNvSpPr>
            <a:spLocks noGrp="1"/>
          </p:cNvSpPr>
          <p:nvPr>
            <p:ph type="sldNum" sz="quarter" idx="10"/>
          </p:nvPr>
        </p:nvSpPr>
        <p:spPr/>
        <p:txBody>
          <a:bodyPr/>
          <a:lstStyle/>
          <a:p>
            <a:fld id="{CDBE74A6-6D42-4974-9F0E-BB73924F1CC9}" type="slidenum">
              <a:rPr lang="en-GB" smtClean="0"/>
              <a:t>14</a:t>
            </a:fld>
            <a:endParaRPr lang="en-GB"/>
          </a:p>
        </p:txBody>
      </p:sp>
    </p:spTree>
    <p:extLst>
      <p:ext uri="{BB962C8B-B14F-4D97-AF65-F5344CB8AC3E}">
        <p14:creationId xmlns:p14="http://schemas.microsoft.com/office/powerpoint/2010/main" val="118619973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mtClean="0"/>
              <a:t>RIC activities </a:t>
            </a:r>
            <a:endParaRPr lang="en-GB"/>
          </a:p>
        </p:txBody>
      </p:sp>
      <p:sp>
        <p:nvSpPr>
          <p:cNvPr id="4" name="Slide Number Placeholder 3"/>
          <p:cNvSpPr>
            <a:spLocks noGrp="1"/>
          </p:cNvSpPr>
          <p:nvPr>
            <p:ph type="sldNum" sz="quarter" idx="10"/>
          </p:nvPr>
        </p:nvSpPr>
        <p:spPr/>
        <p:txBody>
          <a:bodyPr/>
          <a:lstStyle/>
          <a:p>
            <a:fld id="{CDBE74A6-6D42-4974-9F0E-BB73924F1CC9}" type="slidenum">
              <a:rPr lang="en-GB" smtClean="0"/>
              <a:t>15</a:t>
            </a:fld>
            <a:endParaRPr lang="en-GB"/>
          </a:p>
        </p:txBody>
      </p:sp>
    </p:spTree>
    <p:extLst>
      <p:ext uri="{BB962C8B-B14F-4D97-AF65-F5344CB8AC3E}">
        <p14:creationId xmlns:p14="http://schemas.microsoft.com/office/powerpoint/2010/main" val="333320394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CDBE74A6-6D42-4974-9F0E-BB73924F1CC9}" type="slidenum">
              <a:rPr lang="en-GB" smtClean="0"/>
              <a:t>16</a:t>
            </a:fld>
            <a:endParaRPr lang="en-GB"/>
          </a:p>
        </p:txBody>
      </p:sp>
    </p:spTree>
    <p:extLst>
      <p:ext uri="{BB962C8B-B14F-4D97-AF65-F5344CB8AC3E}">
        <p14:creationId xmlns:p14="http://schemas.microsoft.com/office/powerpoint/2010/main" val="266839759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14.png"/><Relationship Id="rId7" Type="http://schemas.openxmlformats.org/officeDocument/2006/relationships/image" Target="../media/image17.png"/><Relationship Id="rId2" Type="http://schemas.openxmlformats.org/officeDocument/2006/relationships/image" Target="../media/image13.png"/><Relationship Id="rId1" Type="http://schemas.openxmlformats.org/officeDocument/2006/relationships/slideMaster" Target="../slideMasters/slideMaster1.xml"/><Relationship Id="rId6" Type="http://schemas.openxmlformats.org/officeDocument/2006/relationships/image" Target="../media/image3.jpeg"/><Relationship Id="rId5" Type="http://schemas.openxmlformats.org/officeDocument/2006/relationships/image" Target="../media/image16.png"/><Relationship Id="rId4" Type="http://schemas.openxmlformats.org/officeDocument/2006/relationships/image" Target="../media/image15.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jp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1.xml"/><Relationship Id="rId5" Type="http://schemas.openxmlformats.org/officeDocument/2006/relationships/image" Target="../media/image12.png"/><Relationship Id="rId4" Type="http://schemas.openxmlformats.org/officeDocument/2006/relationships/image" Target="../media/image11.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Master" Target="../slideMasters/slideMaster1.xml"/><Relationship Id="rId6" Type="http://schemas.openxmlformats.org/officeDocument/2006/relationships/image" Target="../media/image3.jpeg"/><Relationship Id="rId5" Type="http://schemas.openxmlformats.org/officeDocument/2006/relationships/image" Target="../media/image16.png"/><Relationship Id="rId4" Type="http://schemas.openxmlformats.org/officeDocument/2006/relationships/image" Target="../media/image15.pn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accent3"/>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530000" y="3078000"/>
            <a:ext cx="3978104" cy="972000"/>
          </a:xfrm>
          <a:solidFill>
            <a:schemeClr val="bg1"/>
          </a:solidFill>
        </p:spPr>
        <p:txBody>
          <a:bodyPr wrap="none" lIns="144000" tIns="144000" rIns="144000" anchor="t" anchorCtr="0"/>
          <a:lstStyle>
            <a:lvl1pPr>
              <a:defRPr>
                <a:solidFill>
                  <a:schemeClr val="accent3"/>
                </a:solidFill>
              </a:defRPr>
            </a:lvl1pPr>
          </a:lstStyle>
          <a:p>
            <a:r>
              <a:rPr lang="en-US" smtClean="0"/>
              <a:t>Click to edit Master title style</a:t>
            </a:r>
            <a:endParaRPr lang="en-GB"/>
          </a:p>
        </p:txBody>
      </p:sp>
      <p:sp>
        <p:nvSpPr>
          <p:cNvPr id="3" name="Subtitle 2"/>
          <p:cNvSpPr>
            <a:spLocks noGrp="1"/>
          </p:cNvSpPr>
          <p:nvPr>
            <p:ph type="subTitle" idx="1"/>
          </p:nvPr>
        </p:nvSpPr>
        <p:spPr>
          <a:xfrm>
            <a:off x="1530000" y="3573016"/>
            <a:ext cx="3978104" cy="334888"/>
          </a:xfrm>
        </p:spPr>
        <p:txBody>
          <a:bodyPr wrap="none" lIns="144000" rIns="144000">
            <a:noAutofit/>
          </a:bodyPr>
          <a:lstStyle>
            <a:lvl1pPr marL="0" indent="0" algn="l">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7" name="Rectangle 6"/>
          <p:cNvSpPr/>
          <p:nvPr/>
        </p:nvSpPr>
        <p:spPr>
          <a:xfrm>
            <a:off x="0" y="3078000"/>
            <a:ext cx="1547664" cy="144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7"/>
          <p:cNvSpPr/>
          <p:nvPr/>
        </p:nvSpPr>
        <p:spPr>
          <a:xfrm>
            <a:off x="4572000" y="3906000"/>
            <a:ext cx="4572000" cy="144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b="9940"/>
          <a:stretch/>
        </p:blipFill>
        <p:spPr>
          <a:xfrm>
            <a:off x="-9522" y="5661248"/>
            <a:ext cx="9163044" cy="1209718"/>
          </a:xfrm>
          <a:prstGeom prst="rect">
            <a:avLst/>
          </a:prstGeom>
        </p:spPr>
      </p:pic>
      <p:grpSp>
        <p:nvGrpSpPr>
          <p:cNvPr id="6" name="Group 5"/>
          <p:cNvGrpSpPr/>
          <p:nvPr/>
        </p:nvGrpSpPr>
        <p:grpSpPr>
          <a:xfrm>
            <a:off x="0" y="0"/>
            <a:ext cx="1573200" cy="1778400"/>
            <a:chOff x="0" y="0"/>
            <a:chExt cx="1573200" cy="1778400"/>
          </a:xfrm>
        </p:grpSpPr>
        <p:sp>
          <p:nvSpPr>
            <p:cNvPr id="5" name="Rectangle 4"/>
            <p:cNvSpPr/>
            <p:nvPr userDrawn="1"/>
          </p:nvSpPr>
          <p:spPr>
            <a:xfrm>
              <a:off x="0" y="0"/>
              <a:ext cx="1573200" cy="1778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026" name="Picture 2" descr="C:\Users\David\Documents\Clients\JGM\Rochdale BC\RochdaleBC_Port_Col.jpg"/>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246600" y="214325"/>
              <a:ext cx="1080000" cy="1349750"/>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51575840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p:cSld name="Closing Green More">
    <p:spTree>
      <p:nvGrpSpPr>
        <p:cNvPr id="1" name=""/>
        <p:cNvGrpSpPr/>
        <p:nvPr/>
      </p:nvGrpSpPr>
      <p:grpSpPr>
        <a:xfrm>
          <a:off x="0" y="0"/>
          <a:ext cx="0" cy="0"/>
          <a:chOff x="0" y="0"/>
          <a:chExt cx="0" cy="0"/>
        </a:xfrm>
      </p:grpSpPr>
      <p:pic>
        <p:nvPicPr>
          <p:cNvPr id="3074" name="Picture 2" descr="\\IMAC-D0AD8C\Documents\1868_SlideTemplate-resize.indd\back green.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53525" cy="6858001"/>
          </a:xfrm>
          <a:prstGeom prst="rect">
            <a:avLst/>
          </a:prstGeom>
          <a:noFill/>
          <a:extLst>
            <a:ext uri="{909E8E84-426E-40DD-AFC4-6F175D3DCCD1}">
              <a14:hiddenFill xmlns:a14="http://schemas.microsoft.com/office/drawing/2010/main">
                <a:solidFill>
                  <a:srgbClr val="FFFFFF"/>
                </a:solidFill>
              </a14:hiddenFill>
            </a:ext>
          </a:extLst>
        </p:spPr>
      </p:pic>
      <p:sp>
        <p:nvSpPr>
          <p:cNvPr id="3" name="Text Placeholder 2"/>
          <p:cNvSpPr>
            <a:spLocks noGrp="1"/>
          </p:cNvSpPr>
          <p:nvPr>
            <p:ph type="body" sz="quarter" idx="10" hasCustomPrompt="1"/>
          </p:nvPr>
        </p:nvSpPr>
        <p:spPr>
          <a:xfrm>
            <a:off x="2331946" y="4134012"/>
            <a:ext cx="4691072" cy="307736"/>
          </a:xfrm>
        </p:spPr>
        <p:txBody>
          <a:bodyPr lIns="0" rIns="0"/>
          <a:lstStyle>
            <a:lvl1pPr>
              <a:lnSpc>
                <a:spcPct val="100000"/>
              </a:lnSpc>
              <a:spcAft>
                <a:spcPts val="0"/>
              </a:spcAft>
              <a:defRPr>
                <a:solidFill>
                  <a:schemeClr val="bg1"/>
                </a:solidFill>
              </a:defRPr>
            </a:lvl1pPr>
            <a:lvl2pPr>
              <a:lnSpc>
                <a:spcPts val="2000"/>
              </a:lnSpc>
              <a:spcAft>
                <a:spcPts val="2000"/>
              </a:spcAft>
              <a:defRPr/>
            </a:lvl2pPr>
            <a:lvl3pPr>
              <a:lnSpc>
                <a:spcPts val="2000"/>
              </a:lnSpc>
              <a:spcAft>
                <a:spcPts val="2000"/>
              </a:spcAft>
              <a:defRPr/>
            </a:lvl3pPr>
            <a:lvl4pPr>
              <a:lnSpc>
                <a:spcPts val="2000"/>
              </a:lnSpc>
              <a:spcAft>
                <a:spcPts val="2000"/>
              </a:spcAft>
              <a:defRPr/>
            </a:lvl4pPr>
            <a:lvl5pPr>
              <a:lnSpc>
                <a:spcPts val="2000"/>
              </a:lnSpc>
              <a:spcAft>
                <a:spcPts val="2000"/>
              </a:spcAft>
              <a:defRPr/>
            </a:lvl5pPr>
          </a:lstStyle>
          <a:p>
            <a:pPr lvl="0"/>
            <a:r>
              <a:rPr lang="en-US" smtClean="0"/>
              <a:t>Web address</a:t>
            </a:r>
          </a:p>
        </p:txBody>
      </p:sp>
      <p:sp>
        <p:nvSpPr>
          <p:cNvPr id="9" name="Text Placeholder 2"/>
          <p:cNvSpPr>
            <a:spLocks noGrp="1"/>
          </p:cNvSpPr>
          <p:nvPr>
            <p:ph type="body" sz="quarter" idx="11" hasCustomPrompt="1"/>
          </p:nvPr>
        </p:nvSpPr>
        <p:spPr>
          <a:xfrm>
            <a:off x="2329200" y="3080766"/>
            <a:ext cx="4691072" cy="307736"/>
          </a:xfrm>
        </p:spPr>
        <p:txBody>
          <a:bodyPr lIns="0" rIns="0"/>
          <a:lstStyle>
            <a:lvl1pPr>
              <a:lnSpc>
                <a:spcPct val="100000"/>
              </a:lnSpc>
              <a:spcAft>
                <a:spcPts val="0"/>
              </a:spcAft>
              <a:defRPr>
                <a:solidFill>
                  <a:schemeClr val="bg1"/>
                </a:solidFill>
              </a:defRPr>
            </a:lvl1pPr>
            <a:lvl2pPr>
              <a:lnSpc>
                <a:spcPts val="2000"/>
              </a:lnSpc>
              <a:spcAft>
                <a:spcPts val="2000"/>
              </a:spcAft>
              <a:defRPr/>
            </a:lvl2pPr>
            <a:lvl3pPr>
              <a:lnSpc>
                <a:spcPts val="2000"/>
              </a:lnSpc>
              <a:spcAft>
                <a:spcPts val="2000"/>
              </a:spcAft>
              <a:defRPr/>
            </a:lvl3pPr>
            <a:lvl4pPr>
              <a:lnSpc>
                <a:spcPts val="2000"/>
              </a:lnSpc>
              <a:spcAft>
                <a:spcPts val="2000"/>
              </a:spcAft>
              <a:defRPr/>
            </a:lvl4pPr>
            <a:lvl5pPr>
              <a:lnSpc>
                <a:spcPts val="2000"/>
              </a:lnSpc>
              <a:spcAft>
                <a:spcPts val="2000"/>
              </a:spcAft>
              <a:defRPr/>
            </a:lvl5pPr>
          </a:lstStyle>
          <a:p>
            <a:pPr lvl="0"/>
            <a:r>
              <a:rPr lang="en-US" smtClean="0"/>
              <a:t>Telephone contact</a:t>
            </a:r>
          </a:p>
        </p:txBody>
      </p:sp>
      <p:sp>
        <p:nvSpPr>
          <p:cNvPr id="10" name="Text Placeholder 2"/>
          <p:cNvSpPr>
            <a:spLocks noGrp="1"/>
          </p:cNvSpPr>
          <p:nvPr>
            <p:ph type="body" sz="quarter" idx="12" hasCustomPrompt="1"/>
          </p:nvPr>
        </p:nvSpPr>
        <p:spPr>
          <a:xfrm>
            <a:off x="2329200" y="3607389"/>
            <a:ext cx="4691072" cy="307736"/>
          </a:xfrm>
        </p:spPr>
        <p:txBody>
          <a:bodyPr lIns="0" rIns="0"/>
          <a:lstStyle>
            <a:lvl1pPr>
              <a:lnSpc>
                <a:spcPct val="100000"/>
              </a:lnSpc>
              <a:spcAft>
                <a:spcPts val="0"/>
              </a:spcAft>
              <a:defRPr>
                <a:solidFill>
                  <a:schemeClr val="bg1"/>
                </a:solidFill>
              </a:defRPr>
            </a:lvl1pPr>
            <a:lvl2pPr>
              <a:lnSpc>
                <a:spcPts val="2000"/>
              </a:lnSpc>
              <a:spcAft>
                <a:spcPts val="2000"/>
              </a:spcAft>
              <a:defRPr/>
            </a:lvl2pPr>
            <a:lvl3pPr>
              <a:lnSpc>
                <a:spcPts val="2000"/>
              </a:lnSpc>
              <a:spcAft>
                <a:spcPts val="2000"/>
              </a:spcAft>
              <a:defRPr/>
            </a:lvl3pPr>
            <a:lvl4pPr>
              <a:lnSpc>
                <a:spcPts val="2000"/>
              </a:lnSpc>
              <a:spcAft>
                <a:spcPts val="2000"/>
              </a:spcAft>
              <a:defRPr/>
            </a:lvl4pPr>
            <a:lvl5pPr>
              <a:lnSpc>
                <a:spcPts val="2000"/>
              </a:lnSpc>
              <a:spcAft>
                <a:spcPts val="2000"/>
              </a:spcAft>
              <a:defRPr/>
            </a:lvl5pPr>
          </a:lstStyle>
          <a:p>
            <a:pPr lvl="0"/>
            <a:r>
              <a:rPr lang="en-US" smtClean="0"/>
              <a:t>Email contact</a:t>
            </a:r>
          </a:p>
        </p:txBody>
      </p:sp>
      <p:pic>
        <p:nvPicPr>
          <p:cNvPr id="3075" name="Picture 3" descr="\\IMAC-D0AD8C\Documents\1868_SlideTemplate-resize.indd\email icon white.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88606" y="3651609"/>
            <a:ext cx="341313" cy="212725"/>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IMAC-D0AD8C\Documents\1868_SlideTemplate-resize.indd\tel icon white.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03258" y="3080862"/>
            <a:ext cx="354012" cy="307975"/>
          </a:xfrm>
          <a:prstGeom prst="rect">
            <a:avLst/>
          </a:prstGeom>
          <a:noFill/>
          <a:extLst>
            <a:ext uri="{909E8E84-426E-40DD-AFC4-6F175D3DCCD1}">
              <a14:hiddenFill xmlns:a14="http://schemas.microsoft.com/office/drawing/2010/main">
                <a:solidFill>
                  <a:srgbClr val="FFFFFF"/>
                </a:solidFill>
              </a14:hiddenFill>
            </a:ext>
          </a:extLst>
        </p:spPr>
      </p:pic>
      <p:pic>
        <p:nvPicPr>
          <p:cNvPr id="3077" name="Picture 5" descr="\\IMAC-D0AD8C\Documents\1868_SlideTemplate-resize.indd\web icon white.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766745" y="4111773"/>
            <a:ext cx="390525" cy="295275"/>
          </a:xfrm>
          <a:prstGeom prst="rect">
            <a:avLst/>
          </a:prstGeom>
          <a:noFill/>
          <a:extLst>
            <a:ext uri="{909E8E84-426E-40DD-AFC4-6F175D3DCCD1}">
              <a14:hiddenFill xmlns:a14="http://schemas.microsoft.com/office/drawing/2010/main">
                <a:solidFill>
                  <a:srgbClr val="FFFFFF"/>
                </a:solidFill>
              </a14:hiddenFill>
            </a:ext>
          </a:extLst>
        </p:spPr>
      </p:pic>
      <p:grpSp>
        <p:nvGrpSpPr>
          <p:cNvPr id="13" name="Group 12"/>
          <p:cNvGrpSpPr/>
          <p:nvPr/>
        </p:nvGrpSpPr>
        <p:grpSpPr>
          <a:xfrm>
            <a:off x="0" y="0"/>
            <a:ext cx="1573200" cy="1778400"/>
            <a:chOff x="0" y="0"/>
            <a:chExt cx="1573200" cy="1778400"/>
          </a:xfrm>
        </p:grpSpPr>
        <p:sp>
          <p:nvSpPr>
            <p:cNvPr id="14" name="Rectangle 13"/>
            <p:cNvSpPr/>
            <p:nvPr userDrawn="1"/>
          </p:nvSpPr>
          <p:spPr>
            <a:xfrm>
              <a:off x="0" y="0"/>
              <a:ext cx="1573200" cy="1778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5" name="Picture 2" descr="C:\Users\David\Documents\Clients\JGM\Rochdale BC\RochdaleBC_Port_Col.jpg"/>
            <p:cNvPicPr>
              <a:picLocks noChangeAspect="1" noChangeArrowheads="1"/>
            </p:cNvPicPr>
            <p:nvPr userDrawn="1"/>
          </p:nvPicPr>
          <p:blipFill>
            <a:blip r:embed="rId6" cstate="print">
              <a:extLst>
                <a:ext uri="{28A0092B-C50C-407E-A947-70E740481C1C}">
                  <a14:useLocalDpi xmlns:a14="http://schemas.microsoft.com/office/drawing/2010/main" val="0"/>
                </a:ext>
              </a:extLst>
            </a:blip>
            <a:srcRect/>
            <a:stretch>
              <a:fillRect/>
            </a:stretch>
          </p:blipFill>
          <p:spPr bwMode="auto">
            <a:xfrm>
              <a:off x="246600" y="214325"/>
              <a:ext cx="1080000" cy="1349750"/>
            </a:xfrm>
            <a:prstGeom prst="rect">
              <a:avLst/>
            </a:prstGeom>
            <a:noFill/>
            <a:extLst>
              <a:ext uri="{909E8E84-426E-40DD-AFC4-6F175D3DCCD1}">
                <a14:hiddenFill xmlns:a14="http://schemas.microsoft.com/office/drawing/2010/main">
                  <a:solidFill>
                    <a:srgbClr val="FFFFFF"/>
                  </a:solidFill>
                </a14:hiddenFill>
              </a:ext>
            </a:extLst>
          </p:spPr>
        </p:pic>
      </p:grpSp>
      <p:pic>
        <p:nvPicPr>
          <p:cNvPr id="2" name="Picture 1"/>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805863" y="4700197"/>
            <a:ext cx="282646" cy="228611"/>
          </a:xfrm>
          <a:prstGeom prst="rect">
            <a:avLst/>
          </a:prstGeom>
        </p:spPr>
      </p:pic>
      <p:pic>
        <p:nvPicPr>
          <p:cNvPr id="4" name="Picture 3"/>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826251" y="2060848"/>
            <a:ext cx="266020" cy="241081"/>
          </a:xfrm>
          <a:prstGeom prst="rect">
            <a:avLst/>
          </a:prstGeom>
        </p:spPr>
      </p:pic>
      <p:sp>
        <p:nvSpPr>
          <p:cNvPr id="16" name="Text Placeholder 2"/>
          <p:cNvSpPr>
            <a:spLocks noGrp="1"/>
          </p:cNvSpPr>
          <p:nvPr>
            <p:ph type="body" sz="quarter" idx="13" hasCustomPrompt="1"/>
          </p:nvPr>
        </p:nvSpPr>
        <p:spPr>
          <a:xfrm>
            <a:off x="2339752" y="2027520"/>
            <a:ext cx="4691072" cy="307736"/>
          </a:xfrm>
        </p:spPr>
        <p:txBody>
          <a:bodyPr lIns="0" rIns="0"/>
          <a:lstStyle>
            <a:lvl1pPr>
              <a:lnSpc>
                <a:spcPct val="100000"/>
              </a:lnSpc>
              <a:spcAft>
                <a:spcPts val="0"/>
              </a:spcAft>
              <a:defRPr>
                <a:solidFill>
                  <a:schemeClr val="bg1"/>
                </a:solidFill>
              </a:defRPr>
            </a:lvl1pPr>
            <a:lvl2pPr>
              <a:lnSpc>
                <a:spcPts val="2000"/>
              </a:lnSpc>
              <a:spcAft>
                <a:spcPts val="2000"/>
              </a:spcAft>
              <a:defRPr/>
            </a:lvl2pPr>
            <a:lvl3pPr>
              <a:lnSpc>
                <a:spcPts val="2000"/>
              </a:lnSpc>
              <a:spcAft>
                <a:spcPts val="2000"/>
              </a:spcAft>
              <a:defRPr/>
            </a:lvl3pPr>
            <a:lvl4pPr>
              <a:lnSpc>
                <a:spcPts val="2000"/>
              </a:lnSpc>
              <a:spcAft>
                <a:spcPts val="2000"/>
              </a:spcAft>
              <a:defRPr/>
            </a:lvl4pPr>
            <a:lvl5pPr>
              <a:lnSpc>
                <a:spcPts val="2000"/>
              </a:lnSpc>
              <a:spcAft>
                <a:spcPts val="2000"/>
              </a:spcAft>
              <a:defRPr/>
            </a:lvl5pPr>
          </a:lstStyle>
          <a:p>
            <a:pPr lvl="0"/>
            <a:r>
              <a:rPr lang="en-US" smtClean="0"/>
              <a:t>Name</a:t>
            </a:r>
          </a:p>
        </p:txBody>
      </p:sp>
      <p:sp>
        <p:nvSpPr>
          <p:cNvPr id="17" name="Text Placeholder 2"/>
          <p:cNvSpPr>
            <a:spLocks noGrp="1"/>
          </p:cNvSpPr>
          <p:nvPr>
            <p:ph type="body" sz="quarter" idx="14" hasCustomPrompt="1"/>
          </p:nvPr>
        </p:nvSpPr>
        <p:spPr>
          <a:xfrm>
            <a:off x="2339752" y="2554143"/>
            <a:ext cx="4691072" cy="307736"/>
          </a:xfrm>
        </p:spPr>
        <p:txBody>
          <a:bodyPr lIns="0" rIns="0"/>
          <a:lstStyle>
            <a:lvl1pPr>
              <a:lnSpc>
                <a:spcPct val="100000"/>
              </a:lnSpc>
              <a:spcAft>
                <a:spcPts val="0"/>
              </a:spcAft>
              <a:defRPr>
                <a:solidFill>
                  <a:schemeClr val="bg1"/>
                </a:solidFill>
              </a:defRPr>
            </a:lvl1pPr>
            <a:lvl2pPr>
              <a:lnSpc>
                <a:spcPts val="2000"/>
              </a:lnSpc>
              <a:spcAft>
                <a:spcPts val="2000"/>
              </a:spcAft>
              <a:defRPr/>
            </a:lvl2pPr>
            <a:lvl3pPr>
              <a:lnSpc>
                <a:spcPts val="2000"/>
              </a:lnSpc>
              <a:spcAft>
                <a:spcPts val="2000"/>
              </a:spcAft>
              <a:defRPr/>
            </a:lvl3pPr>
            <a:lvl4pPr>
              <a:lnSpc>
                <a:spcPts val="2000"/>
              </a:lnSpc>
              <a:spcAft>
                <a:spcPts val="2000"/>
              </a:spcAft>
              <a:defRPr/>
            </a:lvl4pPr>
            <a:lvl5pPr>
              <a:lnSpc>
                <a:spcPts val="2000"/>
              </a:lnSpc>
              <a:spcAft>
                <a:spcPts val="2000"/>
              </a:spcAft>
              <a:defRPr/>
            </a:lvl5pPr>
          </a:lstStyle>
          <a:p>
            <a:pPr lvl="0"/>
            <a:r>
              <a:rPr lang="en-US" smtClean="0"/>
              <a:t>Job title</a:t>
            </a:r>
          </a:p>
        </p:txBody>
      </p:sp>
      <p:sp>
        <p:nvSpPr>
          <p:cNvPr id="18" name="Text Placeholder 2"/>
          <p:cNvSpPr>
            <a:spLocks noGrp="1"/>
          </p:cNvSpPr>
          <p:nvPr>
            <p:ph type="body" sz="quarter" idx="15" hasCustomPrompt="1"/>
          </p:nvPr>
        </p:nvSpPr>
        <p:spPr>
          <a:xfrm>
            <a:off x="2339752" y="4660634"/>
            <a:ext cx="4691072" cy="307736"/>
          </a:xfrm>
        </p:spPr>
        <p:txBody>
          <a:bodyPr lIns="0" rIns="0"/>
          <a:lstStyle>
            <a:lvl1pPr>
              <a:lnSpc>
                <a:spcPct val="100000"/>
              </a:lnSpc>
              <a:spcAft>
                <a:spcPts val="0"/>
              </a:spcAft>
              <a:defRPr>
                <a:solidFill>
                  <a:schemeClr val="bg1"/>
                </a:solidFill>
              </a:defRPr>
            </a:lvl1pPr>
            <a:lvl2pPr>
              <a:lnSpc>
                <a:spcPts val="2000"/>
              </a:lnSpc>
              <a:spcAft>
                <a:spcPts val="2000"/>
              </a:spcAft>
              <a:defRPr/>
            </a:lvl2pPr>
            <a:lvl3pPr>
              <a:lnSpc>
                <a:spcPts val="2000"/>
              </a:lnSpc>
              <a:spcAft>
                <a:spcPts val="2000"/>
              </a:spcAft>
              <a:defRPr/>
            </a:lvl3pPr>
            <a:lvl4pPr>
              <a:lnSpc>
                <a:spcPts val="2000"/>
              </a:lnSpc>
              <a:spcAft>
                <a:spcPts val="2000"/>
              </a:spcAft>
              <a:defRPr/>
            </a:lvl4pPr>
            <a:lvl5pPr>
              <a:lnSpc>
                <a:spcPts val="2000"/>
              </a:lnSpc>
              <a:spcAft>
                <a:spcPts val="2000"/>
              </a:spcAft>
              <a:defRPr/>
            </a:lvl5pPr>
          </a:lstStyle>
          <a:p>
            <a:pPr lvl="0"/>
            <a:r>
              <a:rPr lang="en-US" smtClean="0"/>
              <a:t>Twitter</a:t>
            </a:r>
          </a:p>
        </p:txBody>
      </p:sp>
    </p:spTree>
    <p:extLst>
      <p:ext uri="{BB962C8B-B14F-4D97-AF65-F5344CB8AC3E}">
        <p14:creationId xmlns:p14="http://schemas.microsoft.com/office/powerpoint/2010/main" val="7520939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6" name="Round Same Side Corner Rectangle 5"/>
          <p:cNvSpPr/>
          <p:nvPr/>
        </p:nvSpPr>
        <p:spPr>
          <a:xfrm>
            <a:off x="457200" y="6478588"/>
            <a:ext cx="8229600" cy="379412"/>
          </a:xfrm>
          <a:prstGeom prst="round2SameRect">
            <a:avLst>
              <a:gd name="adj1" fmla="val 40476"/>
              <a:gd name="adj2" fmla="val 0"/>
            </a:avLst>
          </a:prstGeom>
          <a:solidFill>
            <a:srgbClr val="B4D81D"/>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0" tIns="0" bIns="108000"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GB" altLang="en-US" sz="1600" b="1">
                <a:solidFill>
                  <a:schemeClr val="bg1"/>
                </a:solidFill>
              </a:rPr>
              <a:t>www.rochdale.gov.uk</a:t>
            </a:r>
          </a:p>
        </p:txBody>
      </p:sp>
      <p:sp>
        <p:nvSpPr>
          <p:cNvPr id="7" name="Round Same Side Corner Rectangle 6"/>
          <p:cNvSpPr/>
          <p:nvPr/>
        </p:nvSpPr>
        <p:spPr>
          <a:xfrm>
            <a:off x="457200" y="0"/>
            <a:ext cx="8229600" cy="1276350"/>
          </a:xfrm>
          <a:prstGeom prst="round2SameRect">
            <a:avLst>
              <a:gd name="adj1" fmla="val 0"/>
              <a:gd name="adj2" fmla="val 14372"/>
            </a:avLst>
          </a:prstGeom>
          <a:solidFill>
            <a:srgbClr val="B4D81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dirty="0"/>
          </a:p>
        </p:txBody>
      </p:sp>
      <p:sp>
        <p:nvSpPr>
          <p:cNvPr id="2" name="Title 1"/>
          <p:cNvSpPr>
            <a:spLocks noGrp="1"/>
          </p:cNvSpPr>
          <p:nvPr>
            <p:ph type="ctrTitle"/>
          </p:nvPr>
        </p:nvSpPr>
        <p:spPr>
          <a:xfrm>
            <a:off x="685800" y="0"/>
            <a:ext cx="7772400" cy="1856015"/>
          </a:xfrm>
        </p:spPr>
        <p:txBody>
          <a:bodyPr/>
          <a:lstStyle>
            <a:lvl1pPr>
              <a:defRPr baseline="0"/>
            </a:lvl1pPr>
          </a:lstStyle>
          <a:p>
            <a:r>
              <a:rPr lang="en-US" smtClean="0"/>
              <a:t>Click to edit Master title style</a:t>
            </a:r>
            <a:endParaRPr lang="en-GB" dirty="0"/>
          </a:p>
        </p:txBody>
      </p:sp>
      <p:sp>
        <p:nvSpPr>
          <p:cNvPr id="3" name="Subtitle 2"/>
          <p:cNvSpPr>
            <a:spLocks noGrp="1"/>
          </p:cNvSpPr>
          <p:nvPr>
            <p:ph type="subTitle" idx="1"/>
          </p:nvPr>
        </p:nvSpPr>
        <p:spPr>
          <a:xfrm>
            <a:off x="4751388" y="2711447"/>
            <a:ext cx="4125924" cy="2690815"/>
          </a:xfrm>
        </p:spPr>
        <p:txBody>
          <a:bodyPr/>
          <a:lstStyle>
            <a:lvl1pPr marL="0" indent="0" algn="ctr">
              <a:buNone/>
              <a:defRPr>
                <a:solidFill>
                  <a:schemeClr val="tx1">
                    <a:lumMod val="85000"/>
                    <a:lumOff val="1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dirty="0"/>
          </a:p>
        </p:txBody>
      </p:sp>
      <p:sp>
        <p:nvSpPr>
          <p:cNvPr id="11" name="Text Placeholder 10"/>
          <p:cNvSpPr>
            <a:spLocks noGrp="1"/>
          </p:cNvSpPr>
          <p:nvPr>
            <p:ph type="body" sz="quarter" idx="10"/>
          </p:nvPr>
        </p:nvSpPr>
        <p:spPr>
          <a:xfrm>
            <a:off x="266700" y="2890836"/>
            <a:ext cx="4068763" cy="2511427"/>
          </a:xfrm>
        </p:spPr>
        <p:txBody>
          <a:bodyPr anchor="ctr"/>
          <a:lstStyle>
            <a:lvl1pPr marL="0" indent="0">
              <a:buNone/>
              <a:defRPr baseline="0"/>
            </a:lvl1pPr>
            <a:lvl2pPr>
              <a:buNone/>
              <a:defRPr/>
            </a:lvl2pPr>
            <a:lvl3pPr>
              <a:buNone/>
              <a:defRPr/>
            </a:lvl3pPr>
            <a:lvl4pPr>
              <a:buNone/>
              <a:defRPr/>
            </a:lvl4pPr>
            <a:lvl5pPr>
              <a:buNone/>
              <a:defRPr/>
            </a:lvl5pPr>
          </a:lstStyle>
          <a:p>
            <a:pPr lvl="0"/>
            <a:r>
              <a:rPr lang="en-US" smtClean="0"/>
              <a:t>Click to edit Master text styles</a:t>
            </a:r>
          </a:p>
        </p:txBody>
      </p:sp>
      <p:sp>
        <p:nvSpPr>
          <p:cNvPr id="13" name="Text Placeholder 12"/>
          <p:cNvSpPr>
            <a:spLocks noGrp="1"/>
          </p:cNvSpPr>
          <p:nvPr>
            <p:ph type="body" sz="quarter" idx="11"/>
          </p:nvPr>
        </p:nvSpPr>
        <p:spPr>
          <a:xfrm>
            <a:off x="4751400" y="5581656"/>
            <a:ext cx="4125912" cy="538162"/>
          </a:xfrm>
        </p:spPr>
        <p:txBody>
          <a:bodyPr anchor="ctr">
            <a:noAutofit/>
          </a:bodyPr>
          <a:lstStyle>
            <a:lvl1pPr algn="ctr">
              <a:buNone/>
              <a:defRPr sz="2400">
                <a:solidFill>
                  <a:srgbClr val="292929"/>
                </a:solidFill>
              </a:defRPr>
            </a:lvl1pPr>
            <a:lvl3pPr>
              <a:buNone/>
              <a:defRPr/>
            </a:lvl3pPr>
          </a:lstStyle>
          <a:p>
            <a:pPr lvl="0"/>
            <a:r>
              <a:rPr lang="en-US" smtClean="0"/>
              <a:t>Click to edit Master text styles</a:t>
            </a:r>
          </a:p>
        </p:txBody>
      </p:sp>
    </p:spTree>
    <p:extLst>
      <p:ext uri="{BB962C8B-B14F-4D97-AF65-F5344CB8AC3E}">
        <p14:creationId xmlns:p14="http://schemas.microsoft.com/office/powerpoint/2010/main" val="59984835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3_Title Slide">
    <p:spTree>
      <p:nvGrpSpPr>
        <p:cNvPr id="1" name=""/>
        <p:cNvGrpSpPr/>
        <p:nvPr/>
      </p:nvGrpSpPr>
      <p:grpSpPr>
        <a:xfrm>
          <a:off x="0" y="0"/>
          <a:ext cx="0" cy="0"/>
          <a:chOff x="0" y="0"/>
          <a:chExt cx="0" cy="0"/>
        </a:xfrm>
      </p:grpSpPr>
      <p:sp>
        <p:nvSpPr>
          <p:cNvPr id="6" name="Round Same Side Corner Rectangle 5"/>
          <p:cNvSpPr/>
          <p:nvPr/>
        </p:nvSpPr>
        <p:spPr>
          <a:xfrm>
            <a:off x="457200" y="6478588"/>
            <a:ext cx="8229600" cy="379412"/>
          </a:xfrm>
          <a:prstGeom prst="round2SameRect">
            <a:avLst>
              <a:gd name="adj1" fmla="val 40476"/>
              <a:gd name="adj2" fmla="val 0"/>
            </a:avLst>
          </a:prstGeom>
          <a:solidFill>
            <a:srgbClr val="B4D81D"/>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0" tIns="0" bIns="108000"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GB" altLang="en-US" sz="1600" b="1">
                <a:solidFill>
                  <a:schemeClr val="bg1"/>
                </a:solidFill>
              </a:rPr>
              <a:t>www.rochdale.gov.uk</a:t>
            </a:r>
          </a:p>
        </p:txBody>
      </p:sp>
      <p:sp>
        <p:nvSpPr>
          <p:cNvPr id="7" name="Round Same Side Corner Rectangle 6"/>
          <p:cNvSpPr/>
          <p:nvPr/>
        </p:nvSpPr>
        <p:spPr>
          <a:xfrm>
            <a:off x="457200" y="0"/>
            <a:ext cx="8229600" cy="1276350"/>
          </a:xfrm>
          <a:prstGeom prst="round2SameRect">
            <a:avLst>
              <a:gd name="adj1" fmla="val 0"/>
              <a:gd name="adj2" fmla="val 14372"/>
            </a:avLst>
          </a:prstGeom>
          <a:solidFill>
            <a:srgbClr val="B4D81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dirty="0"/>
          </a:p>
        </p:txBody>
      </p:sp>
      <p:sp>
        <p:nvSpPr>
          <p:cNvPr id="2" name="Title 1"/>
          <p:cNvSpPr>
            <a:spLocks noGrp="1"/>
          </p:cNvSpPr>
          <p:nvPr>
            <p:ph type="ctrTitle"/>
          </p:nvPr>
        </p:nvSpPr>
        <p:spPr>
          <a:xfrm>
            <a:off x="685800" y="0"/>
            <a:ext cx="7772400" cy="1856015"/>
          </a:xfrm>
        </p:spPr>
        <p:txBody>
          <a:bodyPr/>
          <a:lstStyle>
            <a:lvl1pPr>
              <a:defRPr baseline="0"/>
            </a:lvl1pPr>
          </a:lstStyle>
          <a:p>
            <a:r>
              <a:rPr lang="en-US" smtClean="0"/>
              <a:t>Click to edit Master title style</a:t>
            </a:r>
            <a:endParaRPr lang="en-GB" dirty="0"/>
          </a:p>
        </p:txBody>
      </p:sp>
      <p:sp>
        <p:nvSpPr>
          <p:cNvPr id="3" name="Subtitle 2"/>
          <p:cNvSpPr>
            <a:spLocks noGrp="1"/>
          </p:cNvSpPr>
          <p:nvPr>
            <p:ph type="subTitle" idx="1"/>
          </p:nvPr>
        </p:nvSpPr>
        <p:spPr>
          <a:xfrm>
            <a:off x="4751388" y="2711447"/>
            <a:ext cx="4125924" cy="2690815"/>
          </a:xfrm>
        </p:spPr>
        <p:txBody>
          <a:bodyPr/>
          <a:lstStyle>
            <a:lvl1pPr marL="0" indent="0" algn="ctr">
              <a:buNone/>
              <a:defRPr>
                <a:solidFill>
                  <a:schemeClr val="tx1">
                    <a:lumMod val="85000"/>
                    <a:lumOff val="1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dirty="0"/>
          </a:p>
        </p:txBody>
      </p:sp>
      <p:sp>
        <p:nvSpPr>
          <p:cNvPr id="11" name="Text Placeholder 10"/>
          <p:cNvSpPr>
            <a:spLocks noGrp="1"/>
          </p:cNvSpPr>
          <p:nvPr>
            <p:ph type="body" sz="quarter" idx="10"/>
          </p:nvPr>
        </p:nvSpPr>
        <p:spPr>
          <a:xfrm>
            <a:off x="266700" y="2890836"/>
            <a:ext cx="4068763" cy="2511427"/>
          </a:xfrm>
        </p:spPr>
        <p:txBody>
          <a:bodyPr anchor="ctr"/>
          <a:lstStyle>
            <a:lvl1pPr marL="0" indent="0">
              <a:buNone/>
              <a:defRPr baseline="0"/>
            </a:lvl1pPr>
            <a:lvl2pPr>
              <a:buNone/>
              <a:defRPr/>
            </a:lvl2pPr>
            <a:lvl3pPr>
              <a:buNone/>
              <a:defRPr/>
            </a:lvl3pPr>
            <a:lvl4pPr>
              <a:buNone/>
              <a:defRPr/>
            </a:lvl4pPr>
            <a:lvl5pPr>
              <a:buNone/>
              <a:defRPr/>
            </a:lvl5pPr>
          </a:lstStyle>
          <a:p>
            <a:pPr lvl="0"/>
            <a:r>
              <a:rPr lang="en-US" smtClean="0"/>
              <a:t>Click to edit Master text styles</a:t>
            </a:r>
          </a:p>
        </p:txBody>
      </p:sp>
      <p:sp>
        <p:nvSpPr>
          <p:cNvPr id="13" name="Text Placeholder 12"/>
          <p:cNvSpPr>
            <a:spLocks noGrp="1"/>
          </p:cNvSpPr>
          <p:nvPr>
            <p:ph type="body" sz="quarter" idx="11"/>
          </p:nvPr>
        </p:nvSpPr>
        <p:spPr>
          <a:xfrm>
            <a:off x="4751400" y="5581656"/>
            <a:ext cx="4125912" cy="538162"/>
          </a:xfrm>
        </p:spPr>
        <p:txBody>
          <a:bodyPr anchor="ctr">
            <a:noAutofit/>
          </a:bodyPr>
          <a:lstStyle>
            <a:lvl1pPr algn="ctr">
              <a:buNone/>
              <a:defRPr sz="2400">
                <a:solidFill>
                  <a:srgbClr val="292929"/>
                </a:solidFill>
              </a:defRPr>
            </a:lvl1pPr>
            <a:lvl3pPr>
              <a:buNone/>
              <a:defRPr/>
            </a:lvl3pPr>
          </a:lstStyle>
          <a:p>
            <a:pPr lvl="0"/>
            <a:r>
              <a:rPr lang="en-US" smtClean="0"/>
              <a:t>Click to edit Master text styles</a:t>
            </a:r>
          </a:p>
        </p:txBody>
      </p:sp>
    </p:spTree>
    <p:extLst>
      <p:ext uri="{BB962C8B-B14F-4D97-AF65-F5344CB8AC3E}">
        <p14:creationId xmlns:p14="http://schemas.microsoft.com/office/powerpoint/2010/main" val="17617214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Title Slide">
    <p:spTree>
      <p:nvGrpSpPr>
        <p:cNvPr id="1" name=""/>
        <p:cNvGrpSpPr/>
        <p:nvPr/>
      </p:nvGrpSpPr>
      <p:grpSpPr>
        <a:xfrm>
          <a:off x="0" y="0"/>
          <a:ext cx="0" cy="0"/>
          <a:chOff x="0" y="0"/>
          <a:chExt cx="0" cy="0"/>
        </a:xfrm>
      </p:grpSpPr>
      <p:sp>
        <p:nvSpPr>
          <p:cNvPr id="6" name="Round Same Side Corner Rectangle 5"/>
          <p:cNvSpPr/>
          <p:nvPr/>
        </p:nvSpPr>
        <p:spPr>
          <a:xfrm>
            <a:off x="457200" y="6478588"/>
            <a:ext cx="8229600" cy="379412"/>
          </a:xfrm>
          <a:prstGeom prst="round2SameRect">
            <a:avLst>
              <a:gd name="adj1" fmla="val 40476"/>
              <a:gd name="adj2" fmla="val 0"/>
            </a:avLst>
          </a:prstGeom>
          <a:solidFill>
            <a:srgbClr val="B4D81D"/>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0" tIns="0" bIns="108000"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GB" altLang="en-US" sz="1600" b="1">
                <a:solidFill>
                  <a:schemeClr val="bg1"/>
                </a:solidFill>
              </a:rPr>
              <a:t>www.rochdale.gov.uk</a:t>
            </a:r>
          </a:p>
        </p:txBody>
      </p:sp>
      <p:sp>
        <p:nvSpPr>
          <p:cNvPr id="7" name="Round Same Side Corner Rectangle 6"/>
          <p:cNvSpPr/>
          <p:nvPr/>
        </p:nvSpPr>
        <p:spPr>
          <a:xfrm>
            <a:off x="457200" y="0"/>
            <a:ext cx="8229600" cy="1276350"/>
          </a:xfrm>
          <a:prstGeom prst="round2SameRect">
            <a:avLst>
              <a:gd name="adj1" fmla="val 0"/>
              <a:gd name="adj2" fmla="val 14372"/>
            </a:avLst>
          </a:prstGeom>
          <a:solidFill>
            <a:srgbClr val="B4D81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dirty="0"/>
          </a:p>
        </p:txBody>
      </p:sp>
      <p:sp>
        <p:nvSpPr>
          <p:cNvPr id="2" name="Title 1"/>
          <p:cNvSpPr>
            <a:spLocks noGrp="1"/>
          </p:cNvSpPr>
          <p:nvPr>
            <p:ph type="ctrTitle"/>
          </p:nvPr>
        </p:nvSpPr>
        <p:spPr>
          <a:xfrm>
            <a:off x="685800" y="0"/>
            <a:ext cx="7772400" cy="1856015"/>
          </a:xfrm>
        </p:spPr>
        <p:txBody>
          <a:bodyPr/>
          <a:lstStyle>
            <a:lvl1pPr>
              <a:defRPr baseline="0"/>
            </a:lvl1pPr>
          </a:lstStyle>
          <a:p>
            <a:r>
              <a:rPr lang="en-US" smtClean="0"/>
              <a:t>Click to edit Master title style</a:t>
            </a:r>
            <a:endParaRPr lang="en-GB" dirty="0"/>
          </a:p>
        </p:txBody>
      </p:sp>
      <p:sp>
        <p:nvSpPr>
          <p:cNvPr id="3" name="Subtitle 2"/>
          <p:cNvSpPr>
            <a:spLocks noGrp="1"/>
          </p:cNvSpPr>
          <p:nvPr>
            <p:ph type="subTitle" idx="1"/>
          </p:nvPr>
        </p:nvSpPr>
        <p:spPr>
          <a:xfrm>
            <a:off x="4751388" y="2711447"/>
            <a:ext cx="4125924" cy="2690815"/>
          </a:xfrm>
        </p:spPr>
        <p:txBody>
          <a:bodyPr/>
          <a:lstStyle>
            <a:lvl1pPr marL="0" indent="0" algn="ctr">
              <a:buNone/>
              <a:defRPr>
                <a:solidFill>
                  <a:schemeClr val="tx1">
                    <a:lumMod val="85000"/>
                    <a:lumOff val="1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dirty="0"/>
          </a:p>
        </p:txBody>
      </p:sp>
      <p:sp>
        <p:nvSpPr>
          <p:cNvPr id="11" name="Text Placeholder 10"/>
          <p:cNvSpPr>
            <a:spLocks noGrp="1"/>
          </p:cNvSpPr>
          <p:nvPr>
            <p:ph type="body" sz="quarter" idx="10"/>
          </p:nvPr>
        </p:nvSpPr>
        <p:spPr>
          <a:xfrm>
            <a:off x="266700" y="2890836"/>
            <a:ext cx="4068763" cy="2511427"/>
          </a:xfrm>
        </p:spPr>
        <p:txBody>
          <a:bodyPr anchor="ctr"/>
          <a:lstStyle>
            <a:lvl1pPr marL="0" indent="0">
              <a:buNone/>
              <a:defRPr baseline="0"/>
            </a:lvl1pPr>
            <a:lvl2pPr>
              <a:buNone/>
              <a:defRPr/>
            </a:lvl2pPr>
            <a:lvl3pPr>
              <a:buNone/>
              <a:defRPr/>
            </a:lvl3pPr>
            <a:lvl4pPr>
              <a:buNone/>
              <a:defRPr/>
            </a:lvl4pPr>
            <a:lvl5pPr>
              <a:buNone/>
              <a:defRPr/>
            </a:lvl5pPr>
          </a:lstStyle>
          <a:p>
            <a:pPr lvl="0"/>
            <a:r>
              <a:rPr lang="en-US" smtClean="0"/>
              <a:t>Click to edit Master text styles</a:t>
            </a:r>
          </a:p>
        </p:txBody>
      </p:sp>
      <p:sp>
        <p:nvSpPr>
          <p:cNvPr id="13" name="Text Placeholder 12"/>
          <p:cNvSpPr>
            <a:spLocks noGrp="1"/>
          </p:cNvSpPr>
          <p:nvPr>
            <p:ph type="body" sz="quarter" idx="11"/>
          </p:nvPr>
        </p:nvSpPr>
        <p:spPr>
          <a:xfrm>
            <a:off x="4751400" y="5581656"/>
            <a:ext cx="4125912" cy="538162"/>
          </a:xfrm>
        </p:spPr>
        <p:txBody>
          <a:bodyPr anchor="ctr">
            <a:noAutofit/>
          </a:bodyPr>
          <a:lstStyle>
            <a:lvl1pPr algn="ctr">
              <a:buNone/>
              <a:defRPr sz="2400">
                <a:solidFill>
                  <a:srgbClr val="292929"/>
                </a:solidFill>
              </a:defRPr>
            </a:lvl1pPr>
            <a:lvl3pPr>
              <a:buNone/>
              <a:defRPr/>
            </a:lvl3pPr>
          </a:lstStyle>
          <a:p>
            <a:pPr lvl="0"/>
            <a:r>
              <a:rPr lang="en-US" smtClean="0"/>
              <a:t>Click to edit Master text styles</a:t>
            </a:r>
          </a:p>
        </p:txBody>
      </p:sp>
    </p:spTree>
    <p:extLst>
      <p:ext uri="{BB962C8B-B14F-4D97-AF65-F5344CB8AC3E}">
        <p14:creationId xmlns:p14="http://schemas.microsoft.com/office/powerpoint/2010/main" val="120377322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39403298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63708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63708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141276496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Horizont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1"/>
            <a:ext cx="8219256" cy="190080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7544" y="3645023"/>
            <a:ext cx="8219256" cy="259226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189306628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Tree>
    <p:extLst>
      <p:ext uri="{BB962C8B-B14F-4D97-AF65-F5344CB8AC3E}">
        <p14:creationId xmlns:p14="http://schemas.microsoft.com/office/powerpoint/2010/main" val="309947178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3" name="Rectangle 2"/>
          <p:cNvSpPr/>
          <p:nvPr userDrawn="1"/>
        </p:nvSpPr>
        <p:spPr>
          <a:xfrm>
            <a:off x="0" y="6606000"/>
            <a:ext cx="9144000" cy="252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66934650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title">
  <p:cSld name="Title Slide">
    <p:bg>
      <p:bgPr>
        <a:solidFill>
          <a:schemeClr val="accent3"/>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530000" y="3078000"/>
            <a:ext cx="3978104" cy="972000"/>
          </a:xfrm>
          <a:solidFill>
            <a:schemeClr val="bg1"/>
          </a:solidFill>
        </p:spPr>
        <p:txBody>
          <a:bodyPr wrap="none" lIns="144000" tIns="144000" rIns="144000" anchor="t" anchorCtr="0"/>
          <a:lstStyle>
            <a:lvl1pPr>
              <a:defRPr>
                <a:solidFill>
                  <a:schemeClr val="accent3"/>
                </a:solidFill>
              </a:defRPr>
            </a:lvl1pPr>
          </a:lstStyle>
          <a:p>
            <a:r>
              <a:rPr lang="en-US" smtClean="0"/>
              <a:t>Click to edit Master title style</a:t>
            </a:r>
            <a:endParaRPr lang="en-GB"/>
          </a:p>
        </p:txBody>
      </p:sp>
      <p:sp>
        <p:nvSpPr>
          <p:cNvPr id="3" name="Subtitle 2"/>
          <p:cNvSpPr>
            <a:spLocks noGrp="1"/>
          </p:cNvSpPr>
          <p:nvPr>
            <p:ph type="subTitle" idx="1"/>
          </p:nvPr>
        </p:nvSpPr>
        <p:spPr>
          <a:xfrm>
            <a:off x="1530000" y="3573016"/>
            <a:ext cx="3978104" cy="334888"/>
          </a:xfrm>
        </p:spPr>
        <p:txBody>
          <a:bodyPr wrap="none" lIns="144000" rIns="144000">
            <a:noAutofit/>
          </a:bodyPr>
          <a:lstStyle>
            <a:lvl1pPr marL="0" indent="0" algn="l">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Tree>
    <p:extLst>
      <p:ext uri="{BB962C8B-B14F-4D97-AF65-F5344CB8AC3E}">
        <p14:creationId xmlns:p14="http://schemas.microsoft.com/office/powerpoint/2010/main" val="51575840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p:cSld name="Title Slide 2">
    <p:bg>
      <p:bgPr>
        <a:solidFill>
          <a:schemeClr val="accent3"/>
        </a:solidFill>
        <a:effectLst/>
      </p:bgPr>
    </p:bg>
    <p:spTree>
      <p:nvGrpSpPr>
        <p:cNvPr id="1" name=""/>
        <p:cNvGrpSpPr/>
        <p:nvPr/>
      </p:nvGrpSpPr>
      <p:grpSpPr>
        <a:xfrm>
          <a:off x="0" y="0"/>
          <a:ext cx="0" cy="0"/>
          <a:chOff x="0" y="0"/>
          <a:chExt cx="0" cy="0"/>
        </a:xfrm>
      </p:grpSpPr>
      <p:sp>
        <p:nvSpPr>
          <p:cNvPr id="7" name="Rectangle 6"/>
          <p:cNvSpPr/>
          <p:nvPr/>
        </p:nvSpPr>
        <p:spPr>
          <a:xfrm>
            <a:off x="-26067" y="3762000"/>
            <a:ext cx="1547664" cy="144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7"/>
          <p:cNvSpPr/>
          <p:nvPr/>
        </p:nvSpPr>
        <p:spPr>
          <a:xfrm>
            <a:off x="4572000" y="4590000"/>
            <a:ext cx="4572000" cy="144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Rectangle 4"/>
          <p:cNvSpPr/>
          <p:nvPr/>
        </p:nvSpPr>
        <p:spPr>
          <a:xfrm>
            <a:off x="0" y="0"/>
            <a:ext cx="1573200" cy="1778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026" name="Picture 2" descr="C:\Users\David\Documents\Clients\JGM\Rochdale BC\RochdaleBC_Port_Col.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46600" y="214325"/>
            <a:ext cx="1080000" cy="1349750"/>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0"/>
          <p:cNvPicPr>
            <a:picLocks noChangeAspect="1"/>
          </p:cNvPicPr>
          <p:nvPr/>
        </p:nvPicPr>
        <p:blipFill rotWithShape="1">
          <a:blip r:embed="rId3" cstate="print">
            <a:extLst>
              <a:ext uri="{28A0092B-C50C-407E-A947-70E740481C1C}">
                <a14:useLocalDpi xmlns:a14="http://schemas.microsoft.com/office/drawing/2010/main" val="0"/>
              </a:ext>
            </a:extLst>
          </a:blip>
          <a:srcRect t="33053" r="29395" b="7423"/>
          <a:stretch/>
        </p:blipFill>
        <p:spPr>
          <a:xfrm>
            <a:off x="2267999" y="0"/>
            <a:ext cx="6876001" cy="4590000"/>
          </a:xfrm>
          <a:prstGeom prst="rect">
            <a:avLst/>
          </a:prstGeom>
        </p:spPr>
      </p:pic>
      <p:sp>
        <p:nvSpPr>
          <p:cNvPr id="13" name="Picture Placeholder 12"/>
          <p:cNvSpPr>
            <a:spLocks noGrp="1"/>
          </p:cNvSpPr>
          <p:nvPr>
            <p:ph type="pic" sz="quarter" idx="10"/>
          </p:nvPr>
        </p:nvSpPr>
        <p:spPr>
          <a:xfrm>
            <a:off x="-25400" y="3906000"/>
            <a:ext cx="3049200" cy="2952075"/>
          </a:xfrm>
          <a:blipFill>
            <a:blip r:embed="rId4"/>
            <a:stretch>
              <a:fillRect/>
            </a:stretch>
          </a:blipFill>
        </p:spPr>
        <p:txBody>
          <a:bodyPr/>
          <a:lstStyle/>
          <a:p>
            <a:r>
              <a:rPr lang="en-US" smtClean="0"/>
              <a:t>Click icon to add picture</a:t>
            </a:r>
            <a:endParaRPr lang="en-GB"/>
          </a:p>
        </p:txBody>
      </p:sp>
      <p:sp>
        <p:nvSpPr>
          <p:cNvPr id="2" name="Title 1"/>
          <p:cNvSpPr>
            <a:spLocks noGrp="1"/>
          </p:cNvSpPr>
          <p:nvPr>
            <p:ph type="ctrTitle"/>
          </p:nvPr>
        </p:nvSpPr>
        <p:spPr>
          <a:xfrm>
            <a:off x="1530000" y="3762000"/>
            <a:ext cx="3978104" cy="972000"/>
          </a:xfrm>
          <a:solidFill>
            <a:schemeClr val="bg1"/>
          </a:solidFill>
        </p:spPr>
        <p:txBody>
          <a:bodyPr wrap="none" lIns="144000" tIns="144000" rIns="144000" anchor="t" anchorCtr="0"/>
          <a:lstStyle>
            <a:lvl1pPr>
              <a:defRPr>
                <a:solidFill>
                  <a:schemeClr val="accent3"/>
                </a:solidFill>
              </a:defRPr>
            </a:lvl1pPr>
          </a:lstStyle>
          <a:p>
            <a:r>
              <a:rPr lang="en-US" smtClean="0"/>
              <a:t>Click to edit Master title style</a:t>
            </a:r>
            <a:endParaRPr lang="en-GB"/>
          </a:p>
        </p:txBody>
      </p:sp>
      <p:sp>
        <p:nvSpPr>
          <p:cNvPr id="3" name="Subtitle 2"/>
          <p:cNvSpPr>
            <a:spLocks noGrp="1"/>
          </p:cNvSpPr>
          <p:nvPr>
            <p:ph type="subTitle" idx="1"/>
          </p:nvPr>
        </p:nvSpPr>
        <p:spPr>
          <a:xfrm>
            <a:off x="1530000" y="4318248"/>
            <a:ext cx="3978104" cy="334888"/>
          </a:xfrm>
        </p:spPr>
        <p:txBody>
          <a:bodyPr wrap="none" lIns="144000" rIns="144000">
            <a:noAutofit/>
          </a:bodyPr>
          <a:lstStyle>
            <a:lvl1pPr marL="0" indent="0" algn="l">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15" name="Picture Placeholder 12"/>
          <p:cNvSpPr>
            <a:spLocks noGrp="1"/>
          </p:cNvSpPr>
          <p:nvPr>
            <p:ph type="pic" sz="quarter" idx="11"/>
          </p:nvPr>
        </p:nvSpPr>
        <p:spPr>
          <a:xfrm>
            <a:off x="3034700" y="4734000"/>
            <a:ext cx="3049200" cy="2124075"/>
          </a:xfrm>
          <a:blipFill>
            <a:blip r:embed="rId5"/>
            <a:stretch>
              <a:fillRect/>
            </a:stretch>
          </a:blipFill>
        </p:spPr>
        <p:txBody>
          <a:bodyPr/>
          <a:lstStyle/>
          <a:p>
            <a:r>
              <a:rPr lang="en-US" smtClean="0"/>
              <a:t>Click icon to add picture</a:t>
            </a:r>
            <a:endParaRPr lang="en-GB"/>
          </a:p>
        </p:txBody>
      </p:sp>
      <p:sp>
        <p:nvSpPr>
          <p:cNvPr id="16" name="Picture Placeholder 12"/>
          <p:cNvSpPr>
            <a:spLocks noGrp="1"/>
          </p:cNvSpPr>
          <p:nvPr>
            <p:ph type="pic" sz="quarter" idx="12"/>
          </p:nvPr>
        </p:nvSpPr>
        <p:spPr>
          <a:xfrm>
            <a:off x="6094800" y="4734000"/>
            <a:ext cx="3049200" cy="2124075"/>
          </a:xfrm>
          <a:blipFill>
            <a:blip r:embed="rId6"/>
            <a:stretch>
              <a:fillRect/>
            </a:stretch>
          </a:blipFill>
        </p:spPr>
        <p:txBody>
          <a:bodyPr/>
          <a:lstStyle/>
          <a:p>
            <a:r>
              <a:rPr lang="en-US" smtClean="0"/>
              <a:t>Click icon to add picture</a:t>
            </a:r>
            <a:endParaRPr lang="en-GB"/>
          </a:p>
        </p:txBody>
      </p:sp>
    </p:spTree>
    <p:extLst>
      <p:ext uri="{BB962C8B-B14F-4D97-AF65-F5344CB8AC3E}">
        <p14:creationId xmlns:p14="http://schemas.microsoft.com/office/powerpoint/2010/main" val="274768379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3_Title Slide">
    <p:spTree>
      <p:nvGrpSpPr>
        <p:cNvPr id="1" name=""/>
        <p:cNvGrpSpPr/>
        <p:nvPr/>
      </p:nvGrpSpPr>
      <p:grpSpPr>
        <a:xfrm>
          <a:off x="0" y="0"/>
          <a:ext cx="0" cy="0"/>
          <a:chOff x="0" y="0"/>
          <a:chExt cx="0" cy="0"/>
        </a:xfrm>
      </p:grpSpPr>
      <p:sp>
        <p:nvSpPr>
          <p:cNvPr id="6" name="Round Same Side Corner Rectangle 5"/>
          <p:cNvSpPr/>
          <p:nvPr/>
        </p:nvSpPr>
        <p:spPr>
          <a:xfrm>
            <a:off x="457200" y="6478588"/>
            <a:ext cx="8229600" cy="379412"/>
          </a:xfrm>
          <a:prstGeom prst="round2SameRect">
            <a:avLst>
              <a:gd name="adj1" fmla="val 40476"/>
              <a:gd name="adj2" fmla="val 0"/>
            </a:avLst>
          </a:prstGeom>
          <a:solidFill>
            <a:srgbClr val="B4D81D"/>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0" tIns="0" bIns="108000"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GB" altLang="en-US" sz="1600" b="1">
                <a:solidFill>
                  <a:schemeClr val="bg1"/>
                </a:solidFill>
              </a:rPr>
              <a:t>www.rochdale.gov.uk</a:t>
            </a:r>
          </a:p>
        </p:txBody>
      </p:sp>
      <p:sp>
        <p:nvSpPr>
          <p:cNvPr id="7" name="Round Same Side Corner Rectangle 6"/>
          <p:cNvSpPr/>
          <p:nvPr/>
        </p:nvSpPr>
        <p:spPr>
          <a:xfrm>
            <a:off x="457200" y="0"/>
            <a:ext cx="8229600" cy="1276350"/>
          </a:xfrm>
          <a:prstGeom prst="round2SameRect">
            <a:avLst>
              <a:gd name="adj1" fmla="val 0"/>
              <a:gd name="adj2" fmla="val 14372"/>
            </a:avLst>
          </a:prstGeom>
          <a:solidFill>
            <a:srgbClr val="B4D81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dirty="0"/>
          </a:p>
        </p:txBody>
      </p:sp>
      <p:sp>
        <p:nvSpPr>
          <p:cNvPr id="2" name="Title 1"/>
          <p:cNvSpPr>
            <a:spLocks noGrp="1"/>
          </p:cNvSpPr>
          <p:nvPr>
            <p:ph type="ctrTitle"/>
          </p:nvPr>
        </p:nvSpPr>
        <p:spPr>
          <a:xfrm>
            <a:off x="685800" y="0"/>
            <a:ext cx="7772400" cy="1856015"/>
          </a:xfrm>
        </p:spPr>
        <p:txBody>
          <a:bodyPr/>
          <a:lstStyle>
            <a:lvl1pPr>
              <a:defRPr baseline="0"/>
            </a:lvl1pPr>
          </a:lstStyle>
          <a:p>
            <a:r>
              <a:rPr lang="en-US" smtClean="0"/>
              <a:t>Click to edit Master title style</a:t>
            </a:r>
            <a:endParaRPr lang="en-GB" dirty="0"/>
          </a:p>
        </p:txBody>
      </p:sp>
      <p:sp>
        <p:nvSpPr>
          <p:cNvPr id="3" name="Subtitle 2"/>
          <p:cNvSpPr>
            <a:spLocks noGrp="1"/>
          </p:cNvSpPr>
          <p:nvPr>
            <p:ph type="subTitle" idx="1"/>
          </p:nvPr>
        </p:nvSpPr>
        <p:spPr>
          <a:xfrm>
            <a:off x="4751388" y="2711447"/>
            <a:ext cx="4125924" cy="2690815"/>
          </a:xfrm>
        </p:spPr>
        <p:txBody>
          <a:bodyPr/>
          <a:lstStyle>
            <a:lvl1pPr marL="0" indent="0" algn="ctr">
              <a:buNone/>
              <a:defRPr>
                <a:solidFill>
                  <a:schemeClr val="tx1">
                    <a:lumMod val="85000"/>
                    <a:lumOff val="1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dirty="0"/>
          </a:p>
        </p:txBody>
      </p:sp>
      <p:sp>
        <p:nvSpPr>
          <p:cNvPr id="11" name="Text Placeholder 10"/>
          <p:cNvSpPr>
            <a:spLocks noGrp="1"/>
          </p:cNvSpPr>
          <p:nvPr>
            <p:ph type="body" sz="quarter" idx="10"/>
          </p:nvPr>
        </p:nvSpPr>
        <p:spPr>
          <a:xfrm>
            <a:off x="266700" y="2890836"/>
            <a:ext cx="4068763" cy="2511427"/>
          </a:xfrm>
        </p:spPr>
        <p:txBody>
          <a:bodyPr anchor="ctr"/>
          <a:lstStyle>
            <a:lvl1pPr marL="0" indent="0">
              <a:buNone/>
              <a:defRPr baseline="0"/>
            </a:lvl1pPr>
            <a:lvl2pPr>
              <a:buNone/>
              <a:defRPr/>
            </a:lvl2pPr>
            <a:lvl3pPr>
              <a:buNone/>
              <a:defRPr/>
            </a:lvl3pPr>
            <a:lvl4pPr>
              <a:buNone/>
              <a:defRPr/>
            </a:lvl4pPr>
            <a:lvl5pPr>
              <a:buNone/>
              <a:defRPr/>
            </a:lvl5pPr>
          </a:lstStyle>
          <a:p>
            <a:pPr lvl="0"/>
            <a:r>
              <a:rPr lang="en-US" smtClean="0"/>
              <a:t>Click to edit Master text styles</a:t>
            </a:r>
          </a:p>
        </p:txBody>
      </p:sp>
      <p:sp>
        <p:nvSpPr>
          <p:cNvPr id="13" name="Text Placeholder 12"/>
          <p:cNvSpPr>
            <a:spLocks noGrp="1"/>
          </p:cNvSpPr>
          <p:nvPr>
            <p:ph type="body" sz="quarter" idx="11"/>
          </p:nvPr>
        </p:nvSpPr>
        <p:spPr>
          <a:xfrm>
            <a:off x="4751400" y="5581656"/>
            <a:ext cx="4125912" cy="538162"/>
          </a:xfrm>
        </p:spPr>
        <p:txBody>
          <a:bodyPr anchor="ctr">
            <a:noAutofit/>
          </a:bodyPr>
          <a:lstStyle>
            <a:lvl1pPr algn="ctr">
              <a:buNone/>
              <a:defRPr sz="2400">
                <a:solidFill>
                  <a:srgbClr val="292929"/>
                </a:solidFill>
              </a:defRPr>
            </a:lvl1pPr>
            <a:lvl3pPr>
              <a:buNone/>
              <a:defRPr/>
            </a:lvl3pPr>
          </a:lstStyle>
          <a:p>
            <a:pPr lvl="0"/>
            <a:r>
              <a:rPr lang="en-US" smtClean="0"/>
              <a:t>Click to edit Master text styles</a:t>
            </a:r>
          </a:p>
        </p:txBody>
      </p:sp>
    </p:spTree>
    <p:extLst>
      <p:ext uri="{BB962C8B-B14F-4D97-AF65-F5344CB8AC3E}">
        <p14:creationId xmlns:p14="http://schemas.microsoft.com/office/powerpoint/2010/main" val="17617214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6" name="Round Same Side Corner Rectangle 5"/>
          <p:cNvSpPr/>
          <p:nvPr/>
        </p:nvSpPr>
        <p:spPr>
          <a:xfrm>
            <a:off x="457200" y="6478588"/>
            <a:ext cx="8229600" cy="379412"/>
          </a:xfrm>
          <a:prstGeom prst="round2SameRect">
            <a:avLst>
              <a:gd name="adj1" fmla="val 40476"/>
              <a:gd name="adj2" fmla="val 0"/>
            </a:avLst>
          </a:prstGeom>
          <a:solidFill>
            <a:srgbClr val="B4D81D"/>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0" tIns="0" bIns="108000"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GB" altLang="en-US" sz="1600" b="1">
                <a:solidFill>
                  <a:schemeClr val="bg1"/>
                </a:solidFill>
              </a:rPr>
              <a:t>www.rochdale.gov.uk</a:t>
            </a:r>
          </a:p>
        </p:txBody>
      </p:sp>
      <p:sp>
        <p:nvSpPr>
          <p:cNvPr id="7" name="Round Same Side Corner Rectangle 6"/>
          <p:cNvSpPr/>
          <p:nvPr/>
        </p:nvSpPr>
        <p:spPr>
          <a:xfrm>
            <a:off x="457200" y="0"/>
            <a:ext cx="8229600" cy="1276350"/>
          </a:xfrm>
          <a:prstGeom prst="round2SameRect">
            <a:avLst>
              <a:gd name="adj1" fmla="val 0"/>
              <a:gd name="adj2" fmla="val 14372"/>
            </a:avLst>
          </a:prstGeom>
          <a:solidFill>
            <a:srgbClr val="B4D81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dirty="0"/>
          </a:p>
        </p:txBody>
      </p:sp>
      <p:sp>
        <p:nvSpPr>
          <p:cNvPr id="2" name="Title 1"/>
          <p:cNvSpPr>
            <a:spLocks noGrp="1"/>
          </p:cNvSpPr>
          <p:nvPr>
            <p:ph type="ctrTitle"/>
          </p:nvPr>
        </p:nvSpPr>
        <p:spPr>
          <a:xfrm>
            <a:off x="685800" y="0"/>
            <a:ext cx="7772400" cy="1856015"/>
          </a:xfrm>
        </p:spPr>
        <p:txBody>
          <a:bodyPr/>
          <a:lstStyle>
            <a:lvl1pPr>
              <a:defRPr baseline="0"/>
            </a:lvl1pPr>
          </a:lstStyle>
          <a:p>
            <a:r>
              <a:rPr lang="en-US" smtClean="0"/>
              <a:t>Click to edit Master title style</a:t>
            </a:r>
            <a:endParaRPr lang="en-GB" dirty="0"/>
          </a:p>
        </p:txBody>
      </p:sp>
      <p:sp>
        <p:nvSpPr>
          <p:cNvPr id="3" name="Subtitle 2"/>
          <p:cNvSpPr>
            <a:spLocks noGrp="1"/>
          </p:cNvSpPr>
          <p:nvPr>
            <p:ph type="subTitle" idx="1"/>
          </p:nvPr>
        </p:nvSpPr>
        <p:spPr>
          <a:xfrm>
            <a:off x="4751388" y="2711447"/>
            <a:ext cx="4125924" cy="2690815"/>
          </a:xfrm>
        </p:spPr>
        <p:txBody>
          <a:bodyPr/>
          <a:lstStyle>
            <a:lvl1pPr marL="0" indent="0" algn="ctr">
              <a:buNone/>
              <a:defRPr>
                <a:solidFill>
                  <a:schemeClr val="tx1">
                    <a:lumMod val="85000"/>
                    <a:lumOff val="1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dirty="0"/>
          </a:p>
        </p:txBody>
      </p:sp>
      <p:sp>
        <p:nvSpPr>
          <p:cNvPr id="11" name="Text Placeholder 10"/>
          <p:cNvSpPr>
            <a:spLocks noGrp="1"/>
          </p:cNvSpPr>
          <p:nvPr>
            <p:ph type="body" sz="quarter" idx="10"/>
          </p:nvPr>
        </p:nvSpPr>
        <p:spPr>
          <a:xfrm>
            <a:off x="266700" y="2890836"/>
            <a:ext cx="4068763" cy="2511427"/>
          </a:xfrm>
        </p:spPr>
        <p:txBody>
          <a:bodyPr anchor="ctr"/>
          <a:lstStyle>
            <a:lvl1pPr marL="0" indent="0">
              <a:buNone/>
              <a:defRPr baseline="0"/>
            </a:lvl1pPr>
            <a:lvl2pPr>
              <a:buNone/>
              <a:defRPr/>
            </a:lvl2pPr>
            <a:lvl3pPr>
              <a:buNone/>
              <a:defRPr/>
            </a:lvl3pPr>
            <a:lvl4pPr>
              <a:buNone/>
              <a:defRPr/>
            </a:lvl4pPr>
            <a:lvl5pPr>
              <a:buNone/>
              <a:defRPr/>
            </a:lvl5pPr>
          </a:lstStyle>
          <a:p>
            <a:pPr lvl="0"/>
            <a:r>
              <a:rPr lang="en-US" smtClean="0"/>
              <a:t>Click to edit Master text styles</a:t>
            </a:r>
          </a:p>
        </p:txBody>
      </p:sp>
      <p:sp>
        <p:nvSpPr>
          <p:cNvPr id="13" name="Text Placeholder 12"/>
          <p:cNvSpPr>
            <a:spLocks noGrp="1"/>
          </p:cNvSpPr>
          <p:nvPr>
            <p:ph type="body" sz="quarter" idx="11"/>
          </p:nvPr>
        </p:nvSpPr>
        <p:spPr>
          <a:xfrm>
            <a:off x="4751400" y="5581656"/>
            <a:ext cx="4125912" cy="538162"/>
          </a:xfrm>
        </p:spPr>
        <p:txBody>
          <a:bodyPr anchor="ctr">
            <a:noAutofit/>
          </a:bodyPr>
          <a:lstStyle>
            <a:lvl1pPr algn="ctr">
              <a:buNone/>
              <a:defRPr sz="2400">
                <a:solidFill>
                  <a:srgbClr val="292929"/>
                </a:solidFill>
              </a:defRPr>
            </a:lvl1pPr>
            <a:lvl3pPr>
              <a:buNone/>
              <a:defRPr/>
            </a:lvl3pPr>
          </a:lstStyle>
          <a:p>
            <a:pPr lvl="0"/>
            <a:r>
              <a:rPr lang="en-US" smtClean="0"/>
              <a:t>Click to edit Master text styles</a:t>
            </a:r>
          </a:p>
        </p:txBody>
      </p:sp>
    </p:spTree>
    <p:extLst>
      <p:ext uri="{BB962C8B-B14F-4D97-AF65-F5344CB8AC3E}">
        <p14:creationId xmlns:p14="http://schemas.microsoft.com/office/powerpoint/2010/main" val="59984835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4_Title Slide">
    <p:spTree>
      <p:nvGrpSpPr>
        <p:cNvPr id="1" name=""/>
        <p:cNvGrpSpPr/>
        <p:nvPr/>
      </p:nvGrpSpPr>
      <p:grpSpPr>
        <a:xfrm>
          <a:off x="0" y="0"/>
          <a:ext cx="0" cy="0"/>
          <a:chOff x="0" y="0"/>
          <a:chExt cx="0" cy="0"/>
        </a:xfrm>
      </p:grpSpPr>
      <p:sp>
        <p:nvSpPr>
          <p:cNvPr id="6" name="Round Same Side Corner Rectangle 5"/>
          <p:cNvSpPr/>
          <p:nvPr/>
        </p:nvSpPr>
        <p:spPr>
          <a:xfrm>
            <a:off x="457200" y="6478588"/>
            <a:ext cx="8229600" cy="379412"/>
          </a:xfrm>
          <a:prstGeom prst="round2SameRect">
            <a:avLst>
              <a:gd name="adj1" fmla="val 40476"/>
              <a:gd name="adj2" fmla="val 0"/>
            </a:avLst>
          </a:prstGeom>
          <a:solidFill>
            <a:srgbClr val="B4D81D"/>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0" tIns="0" bIns="108000"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GB" altLang="en-US" sz="1600" b="1">
                <a:solidFill>
                  <a:schemeClr val="bg1"/>
                </a:solidFill>
              </a:rPr>
              <a:t>www.rochdale.gov.uk</a:t>
            </a:r>
          </a:p>
        </p:txBody>
      </p:sp>
      <p:sp>
        <p:nvSpPr>
          <p:cNvPr id="7" name="Round Same Side Corner Rectangle 6"/>
          <p:cNvSpPr/>
          <p:nvPr/>
        </p:nvSpPr>
        <p:spPr>
          <a:xfrm>
            <a:off x="457200" y="0"/>
            <a:ext cx="8229600" cy="1276350"/>
          </a:xfrm>
          <a:prstGeom prst="round2SameRect">
            <a:avLst>
              <a:gd name="adj1" fmla="val 0"/>
              <a:gd name="adj2" fmla="val 14372"/>
            </a:avLst>
          </a:prstGeom>
          <a:solidFill>
            <a:srgbClr val="B4D81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dirty="0"/>
          </a:p>
        </p:txBody>
      </p:sp>
      <p:sp>
        <p:nvSpPr>
          <p:cNvPr id="2" name="Title 1"/>
          <p:cNvSpPr>
            <a:spLocks noGrp="1"/>
          </p:cNvSpPr>
          <p:nvPr>
            <p:ph type="ctrTitle"/>
          </p:nvPr>
        </p:nvSpPr>
        <p:spPr>
          <a:xfrm>
            <a:off x="685800" y="0"/>
            <a:ext cx="7772400" cy="1856015"/>
          </a:xfrm>
        </p:spPr>
        <p:txBody>
          <a:bodyPr/>
          <a:lstStyle>
            <a:lvl1pPr>
              <a:defRPr baseline="0"/>
            </a:lvl1pPr>
          </a:lstStyle>
          <a:p>
            <a:r>
              <a:rPr lang="en-US" smtClean="0"/>
              <a:t>Click to edit Master title style</a:t>
            </a:r>
            <a:endParaRPr lang="en-GB" dirty="0"/>
          </a:p>
        </p:txBody>
      </p:sp>
      <p:sp>
        <p:nvSpPr>
          <p:cNvPr id="3" name="Subtitle 2"/>
          <p:cNvSpPr>
            <a:spLocks noGrp="1"/>
          </p:cNvSpPr>
          <p:nvPr>
            <p:ph type="subTitle" idx="1"/>
          </p:nvPr>
        </p:nvSpPr>
        <p:spPr>
          <a:xfrm>
            <a:off x="4751388" y="2711447"/>
            <a:ext cx="4125924" cy="2690815"/>
          </a:xfrm>
        </p:spPr>
        <p:txBody>
          <a:bodyPr/>
          <a:lstStyle>
            <a:lvl1pPr marL="0" indent="0" algn="ctr">
              <a:buNone/>
              <a:defRPr>
                <a:solidFill>
                  <a:schemeClr val="tx1">
                    <a:lumMod val="85000"/>
                    <a:lumOff val="1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dirty="0"/>
          </a:p>
        </p:txBody>
      </p:sp>
      <p:sp>
        <p:nvSpPr>
          <p:cNvPr id="11" name="Text Placeholder 10"/>
          <p:cNvSpPr>
            <a:spLocks noGrp="1"/>
          </p:cNvSpPr>
          <p:nvPr>
            <p:ph type="body" sz="quarter" idx="10"/>
          </p:nvPr>
        </p:nvSpPr>
        <p:spPr>
          <a:xfrm>
            <a:off x="266700" y="2890836"/>
            <a:ext cx="4068763" cy="2511427"/>
          </a:xfrm>
        </p:spPr>
        <p:txBody>
          <a:bodyPr anchor="ctr"/>
          <a:lstStyle>
            <a:lvl1pPr marL="0" indent="0">
              <a:buNone/>
              <a:defRPr baseline="0"/>
            </a:lvl1pPr>
            <a:lvl2pPr>
              <a:buNone/>
              <a:defRPr/>
            </a:lvl2pPr>
            <a:lvl3pPr>
              <a:buNone/>
              <a:defRPr/>
            </a:lvl3pPr>
            <a:lvl4pPr>
              <a:buNone/>
              <a:defRPr/>
            </a:lvl4pPr>
            <a:lvl5pPr>
              <a:buNone/>
              <a:defRPr/>
            </a:lvl5pPr>
          </a:lstStyle>
          <a:p>
            <a:pPr lvl="0"/>
            <a:r>
              <a:rPr lang="en-US" smtClean="0"/>
              <a:t>Click to edit Master text styles</a:t>
            </a:r>
          </a:p>
        </p:txBody>
      </p:sp>
      <p:sp>
        <p:nvSpPr>
          <p:cNvPr id="13" name="Text Placeholder 12"/>
          <p:cNvSpPr>
            <a:spLocks noGrp="1"/>
          </p:cNvSpPr>
          <p:nvPr>
            <p:ph type="body" sz="quarter" idx="11"/>
          </p:nvPr>
        </p:nvSpPr>
        <p:spPr>
          <a:xfrm>
            <a:off x="4751400" y="5581656"/>
            <a:ext cx="4125912" cy="538162"/>
          </a:xfrm>
        </p:spPr>
        <p:txBody>
          <a:bodyPr anchor="ctr">
            <a:noAutofit/>
          </a:bodyPr>
          <a:lstStyle>
            <a:lvl1pPr algn="ctr">
              <a:buNone/>
              <a:defRPr sz="2400">
                <a:solidFill>
                  <a:srgbClr val="292929"/>
                </a:solidFill>
              </a:defRPr>
            </a:lvl1pPr>
            <a:lvl3pPr>
              <a:buNone/>
              <a:defRPr/>
            </a:lvl3pPr>
          </a:lstStyle>
          <a:p>
            <a:pPr lvl="0"/>
            <a:r>
              <a:rPr lang="en-US" smtClean="0"/>
              <a:t>Click to edit Master text styles</a:t>
            </a:r>
          </a:p>
        </p:txBody>
      </p:sp>
    </p:spTree>
    <p:extLst>
      <p:ext uri="{BB962C8B-B14F-4D97-AF65-F5344CB8AC3E}">
        <p14:creationId xmlns:p14="http://schemas.microsoft.com/office/powerpoint/2010/main" val="120377322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193144389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woObj" preserve="1">
  <p:cSld name="Two Content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63708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63708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135102866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woObj" preserve="1">
  <p:cSld name="Two Content Horizont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1"/>
            <a:ext cx="8219256" cy="190080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7544" y="3645023"/>
            <a:ext cx="8219256" cy="259226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17586196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Tree>
    <p:extLst>
      <p:ext uri="{BB962C8B-B14F-4D97-AF65-F5344CB8AC3E}">
        <p14:creationId xmlns:p14="http://schemas.microsoft.com/office/powerpoint/2010/main" val="212109706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3" name="Rectangle 2"/>
          <p:cNvSpPr/>
          <p:nvPr userDrawn="1"/>
        </p:nvSpPr>
        <p:spPr>
          <a:xfrm>
            <a:off x="0" y="6606000"/>
            <a:ext cx="9144000" cy="252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TextBox 3"/>
          <p:cNvSpPr txBox="1"/>
          <p:nvPr userDrawn="1"/>
        </p:nvSpPr>
        <p:spPr>
          <a:xfrm>
            <a:off x="467544" y="6254094"/>
            <a:ext cx="1531317" cy="323165"/>
          </a:xfrm>
          <a:prstGeom prst="rect">
            <a:avLst/>
          </a:prstGeom>
          <a:noFill/>
        </p:spPr>
        <p:txBody>
          <a:bodyPr wrap="none" rtlCol="0">
            <a:spAutoFit/>
          </a:bodyPr>
          <a:lstStyle/>
          <a:p>
            <a:r>
              <a:rPr lang="en-GB" sz="1500" smtClean="0">
                <a:solidFill>
                  <a:schemeClr val="accent3"/>
                </a:solidFill>
              </a:rPr>
              <a:t>rochdale.gov.uk</a:t>
            </a:r>
            <a:endParaRPr lang="en-GB" sz="1500">
              <a:solidFill>
                <a:schemeClr val="accent3"/>
              </a:solidFill>
            </a:endParaRPr>
          </a:p>
        </p:txBody>
      </p:sp>
    </p:spTree>
    <p:extLst>
      <p:ext uri="{BB962C8B-B14F-4D97-AF65-F5344CB8AC3E}">
        <p14:creationId xmlns:p14="http://schemas.microsoft.com/office/powerpoint/2010/main" val="200193303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type="title">
  <p:cSld name="Title Slide">
    <p:bg>
      <p:bgPr>
        <a:solidFill>
          <a:schemeClr val="accent3"/>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530000" y="3078000"/>
            <a:ext cx="3978104" cy="972000"/>
          </a:xfrm>
          <a:solidFill>
            <a:schemeClr val="bg1"/>
          </a:solidFill>
        </p:spPr>
        <p:txBody>
          <a:bodyPr wrap="none" lIns="144000" tIns="144000" rIns="144000" anchor="t" anchorCtr="0"/>
          <a:lstStyle>
            <a:lvl1pPr>
              <a:defRPr>
                <a:solidFill>
                  <a:schemeClr val="accent3"/>
                </a:solidFill>
              </a:defRPr>
            </a:lvl1pPr>
          </a:lstStyle>
          <a:p>
            <a:r>
              <a:rPr lang="en-US" smtClean="0"/>
              <a:t>Click to edit Master title style</a:t>
            </a:r>
            <a:endParaRPr lang="en-GB"/>
          </a:p>
        </p:txBody>
      </p:sp>
      <p:sp>
        <p:nvSpPr>
          <p:cNvPr id="3" name="Subtitle 2"/>
          <p:cNvSpPr>
            <a:spLocks noGrp="1"/>
          </p:cNvSpPr>
          <p:nvPr>
            <p:ph type="subTitle" idx="1"/>
          </p:nvPr>
        </p:nvSpPr>
        <p:spPr>
          <a:xfrm>
            <a:off x="1530000" y="3573016"/>
            <a:ext cx="3978104" cy="334888"/>
          </a:xfrm>
        </p:spPr>
        <p:txBody>
          <a:bodyPr wrap="none" lIns="144000" rIns="144000">
            <a:noAutofit/>
          </a:bodyPr>
          <a:lstStyle>
            <a:lvl1pPr marL="0" indent="0" algn="l">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Tree>
    <p:extLst>
      <p:ext uri="{BB962C8B-B14F-4D97-AF65-F5344CB8AC3E}">
        <p14:creationId xmlns:p14="http://schemas.microsoft.com/office/powerpoint/2010/main" val="51575840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3_Title Slide">
    <p:spTree>
      <p:nvGrpSpPr>
        <p:cNvPr id="1" name=""/>
        <p:cNvGrpSpPr/>
        <p:nvPr/>
      </p:nvGrpSpPr>
      <p:grpSpPr>
        <a:xfrm>
          <a:off x="0" y="0"/>
          <a:ext cx="0" cy="0"/>
          <a:chOff x="0" y="0"/>
          <a:chExt cx="0" cy="0"/>
        </a:xfrm>
      </p:grpSpPr>
      <p:sp>
        <p:nvSpPr>
          <p:cNvPr id="6" name="Round Same Side Corner Rectangle 5"/>
          <p:cNvSpPr/>
          <p:nvPr/>
        </p:nvSpPr>
        <p:spPr>
          <a:xfrm>
            <a:off x="457200" y="6478588"/>
            <a:ext cx="8229600" cy="379412"/>
          </a:xfrm>
          <a:prstGeom prst="round2SameRect">
            <a:avLst>
              <a:gd name="adj1" fmla="val 40476"/>
              <a:gd name="adj2" fmla="val 0"/>
            </a:avLst>
          </a:prstGeom>
          <a:solidFill>
            <a:srgbClr val="B4D81D"/>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0" tIns="0" bIns="108000"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GB" altLang="en-US" sz="1600" b="1">
                <a:solidFill>
                  <a:schemeClr val="bg1"/>
                </a:solidFill>
              </a:rPr>
              <a:t>www.rochdale.gov.uk</a:t>
            </a:r>
          </a:p>
        </p:txBody>
      </p:sp>
      <p:sp>
        <p:nvSpPr>
          <p:cNvPr id="7" name="Round Same Side Corner Rectangle 6"/>
          <p:cNvSpPr/>
          <p:nvPr/>
        </p:nvSpPr>
        <p:spPr>
          <a:xfrm>
            <a:off x="457200" y="0"/>
            <a:ext cx="8229600" cy="1276350"/>
          </a:xfrm>
          <a:prstGeom prst="round2SameRect">
            <a:avLst>
              <a:gd name="adj1" fmla="val 0"/>
              <a:gd name="adj2" fmla="val 14372"/>
            </a:avLst>
          </a:prstGeom>
          <a:solidFill>
            <a:srgbClr val="B4D81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dirty="0"/>
          </a:p>
        </p:txBody>
      </p:sp>
      <p:sp>
        <p:nvSpPr>
          <p:cNvPr id="2" name="Title 1"/>
          <p:cNvSpPr>
            <a:spLocks noGrp="1"/>
          </p:cNvSpPr>
          <p:nvPr>
            <p:ph type="ctrTitle"/>
          </p:nvPr>
        </p:nvSpPr>
        <p:spPr>
          <a:xfrm>
            <a:off x="685800" y="0"/>
            <a:ext cx="7772400" cy="1856015"/>
          </a:xfrm>
        </p:spPr>
        <p:txBody>
          <a:bodyPr/>
          <a:lstStyle>
            <a:lvl1pPr>
              <a:defRPr baseline="0"/>
            </a:lvl1pPr>
          </a:lstStyle>
          <a:p>
            <a:r>
              <a:rPr lang="en-US" smtClean="0"/>
              <a:t>Click to edit Master title style</a:t>
            </a:r>
            <a:endParaRPr lang="en-GB" dirty="0"/>
          </a:p>
        </p:txBody>
      </p:sp>
      <p:sp>
        <p:nvSpPr>
          <p:cNvPr id="3" name="Subtitle 2"/>
          <p:cNvSpPr>
            <a:spLocks noGrp="1"/>
          </p:cNvSpPr>
          <p:nvPr>
            <p:ph type="subTitle" idx="1"/>
          </p:nvPr>
        </p:nvSpPr>
        <p:spPr>
          <a:xfrm>
            <a:off x="4751388" y="2711447"/>
            <a:ext cx="4125924" cy="2690815"/>
          </a:xfrm>
        </p:spPr>
        <p:txBody>
          <a:bodyPr/>
          <a:lstStyle>
            <a:lvl1pPr marL="0" indent="0" algn="ctr">
              <a:buNone/>
              <a:defRPr>
                <a:solidFill>
                  <a:schemeClr val="tx1">
                    <a:lumMod val="85000"/>
                    <a:lumOff val="1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dirty="0"/>
          </a:p>
        </p:txBody>
      </p:sp>
      <p:sp>
        <p:nvSpPr>
          <p:cNvPr id="11" name="Text Placeholder 10"/>
          <p:cNvSpPr>
            <a:spLocks noGrp="1"/>
          </p:cNvSpPr>
          <p:nvPr>
            <p:ph type="body" sz="quarter" idx="10"/>
          </p:nvPr>
        </p:nvSpPr>
        <p:spPr>
          <a:xfrm>
            <a:off x="266700" y="2890836"/>
            <a:ext cx="4068763" cy="2511427"/>
          </a:xfrm>
        </p:spPr>
        <p:txBody>
          <a:bodyPr anchor="ctr"/>
          <a:lstStyle>
            <a:lvl1pPr marL="0" indent="0">
              <a:buNone/>
              <a:defRPr baseline="0"/>
            </a:lvl1pPr>
            <a:lvl2pPr>
              <a:buNone/>
              <a:defRPr/>
            </a:lvl2pPr>
            <a:lvl3pPr>
              <a:buNone/>
              <a:defRPr/>
            </a:lvl3pPr>
            <a:lvl4pPr>
              <a:buNone/>
              <a:defRPr/>
            </a:lvl4pPr>
            <a:lvl5pPr>
              <a:buNone/>
              <a:defRPr/>
            </a:lvl5pPr>
          </a:lstStyle>
          <a:p>
            <a:pPr lvl="0"/>
            <a:r>
              <a:rPr lang="en-US" smtClean="0"/>
              <a:t>Click to edit Master text styles</a:t>
            </a:r>
          </a:p>
        </p:txBody>
      </p:sp>
      <p:sp>
        <p:nvSpPr>
          <p:cNvPr id="13" name="Text Placeholder 12"/>
          <p:cNvSpPr>
            <a:spLocks noGrp="1"/>
          </p:cNvSpPr>
          <p:nvPr>
            <p:ph type="body" sz="quarter" idx="11"/>
          </p:nvPr>
        </p:nvSpPr>
        <p:spPr>
          <a:xfrm>
            <a:off x="4751400" y="5581656"/>
            <a:ext cx="4125912" cy="538162"/>
          </a:xfrm>
        </p:spPr>
        <p:txBody>
          <a:bodyPr anchor="ctr">
            <a:noAutofit/>
          </a:bodyPr>
          <a:lstStyle>
            <a:lvl1pPr algn="ctr">
              <a:buNone/>
              <a:defRPr sz="2400">
                <a:solidFill>
                  <a:srgbClr val="292929"/>
                </a:solidFill>
              </a:defRPr>
            </a:lvl1pPr>
            <a:lvl3pPr>
              <a:buNone/>
              <a:defRPr/>
            </a:lvl3pPr>
          </a:lstStyle>
          <a:p>
            <a:pPr lvl="0"/>
            <a:r>
              <a:rPr lang="en-US" smtClean="0"/>
              <a:t>Click to edit Master text styles</a:t>
            </a:r>
          </a:p>
        </p:txBody>
      </p:sp>
    </p:spTree>
    <p:extLst>
      <p:ext uri="{BB962C8B-B14F-4D97-AF65-F5344CB8AC3E}">
        <p14:creationId xmlns:p14="http://schemas.microsoft.com/office/powerpoint/2010/main" val="17617214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102365625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6" name="Round Same Side Corner Rectangle 5"/>
          <p:cNvSpPr/>
          <p:nvPr/>
        </p:nvSpPr>
        <p:spPr>
          <a:xfrm>
            <a:off x="457200" y="6478588"/>
            <a:ext cx="8229600" cy="379412"/>
          </a:xfrm>
          <a:prstGeom prst="round2SameRect">
            <a:avLst>
              <a:gd name="adj1" fmla="val 40476"/>
              <a:gd name="adj2" fmla="val 0"/>
            </a:avLst>
          </a:prstGeom>
          <a:solidFill>
            <a:srgbClr val="B4D81D"/>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0" tIns="0" bIns="108000"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GB" altLang="en-US" sz="1600" b="1">
                <a:solidFill>
                  <a:schemeClr val="bg1"/>
                </a:solidFill>
              </a:rPr>
              <a:t>www.rochdale.gov.uk</a:t>
            </a:r>
          </a:p>
        </p:txBody>
      </p:sp>
      <p:sp>
        <p:nvSpPr>
          <p:cNvPr id="7" name="Round Same Side Corner Rectangle 6"/>
          <p:cNvSpPr/>
          <p:nvPr/>
        </p:nvSpPr>
        <p:spPr>
          <a:xfrm>
            <a:off x="457200" y="0"/>
            <a:ext cx="8229600" cy="1276350"/>
          </a:xfrm>
          <a:prstGeom prst="round2SameRect">
            <a:avLst>
              <a:gd name="adj1" fmla="val 0"/>
              <a:gd name="adj2" fmla="val 14372"/>
            </a:avLst>
          </a:prstGeom>
          <a:solidFill>
            <a:srgbClr val="B4D81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dirty="0"/>
          </a:p>
        </p:txBody>
      </p:sp>
      <p:sp>
        <p:nvSpPr>
          <p:cNvPr id="2" name="Title 1"/>
          <p:cNvSpPr>
            <a:spLocks noGrp="1"/>
          </p:cNvSpPr>
          <p:nvPr>
            <p:ph type="ctrTitle"/>
          </p:nvPr>
        </p:nvSpPr>
        <p:spPr>
          <a:xfrm>
            <a:off x="685800" y="0"/>
            <a:ext cx="7772400" cy="1856015"/>
          </a:xfrm>
        </p:spPr>
        <p:txBody>
          <a:bodyPr/>
          <a:lstStyle>
            <a:lvl1pPr>
              <a:defRPr baseline="0"/>
            </a:lvl1pPr>
          </a:lstStyle>
          <a:p>
            <a:r>
              <a:rPr lang="en-US" smtClean="0"/>
              <a:t>Click to edit Master title style</a:t>
            </a:r>
            <a:endParaRPr lang="en-GB" dirty="0"/>
          </a:p>
        </p:txBody>
      </p:sp>
      <p:sp>
        <p:nvSpPr>
          <p:cNvPr id="3" name="Subtitle 2"/>
          <p:cNvSpPr>
            <a:spLocks noGrp="1"/>
          </p:cNvSpPr>
          <p:nvPr>
            <p:ph type="subTitle" idx="1"/>
          </p:nvPr>
        </p:nvSpPr>
        <p:spPr>
          <a:xfrm>
            <a:off x="4751388" y="2711447"/>
            <a:ext cx="4125924" cy="2690815"/>
          </a:xfrm>
        </p:spPr>
        <p:txBody>
          <a:bodyPr/>
          <a:lstStyle>
            <a:lvl1pPr marL="0" indent="0" algn="ctr">
              <a:buNone/>
              <a:defRPr>
                <a:solidFill>
                  <a:schemeClr val="tx1">
                    <a:lumMod val="85000"/>
                    <a:lumOff val="1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dirty="0"/>
          </a:p>
        </p:txBody>
      </p:sp>
      <p:sp>
        <p:nvSpPr>
          <p:cNvPr id="11" name="Text Placeholder 10"/>
          <p:cNvSpPr>
            <a:spLocks noGrp="1"/>
          </p:cNvSpPr>
          <p:nvPr>
            <p:ph type="body" sz="quarter" idx="10"/>
          </p:nvPr>
        </p:nvSpPr>
        <p:spPr>
          <a:xfrm>
            <a:off x="266700" y="2890836"/>
            <a:ext cx="4068763" cy="2511427"/>
          </a:xfrm>
        </p:spPr>
        <p:txBody>
          <a:bodyPr anchor="ctr"/>
          <a:lstStyle>
            <a:lvl1pPr marL="0" indent="0">
              <a:buNone/>
              <a:defRPr baseline="0"/>
            </a:lvl1pPr>
            <a:lvl2pPr>
              <a:buNone/>
              <a:defRPr/>
            </a:lvl2pPr>
            <a:lvl3pPr>
              <a:buNone/>
              <a:defRPr/>
            </a:lvl3pPr>
            <a:lvl4pPr>
              <a:buNone/>
              <a:defRPr/>
            </a:lvl4pPr>
            <a:lvl5pPr>
              <a:buNone/>
              <a:defRPr/>
            </a:lvl5pPr>
          </a:lstStyle>
          <a:p>
            <a:pPr lvl="0"/>
            <a:r>
              <a:rPr lang="en-US" smtClean="0"/>
              <a:t>Click to edit Master text styles</a:t>
            </a:r>
          </a:p>
        </p:txBody>
      </p:sp>
      <p:sp>
        <p:nvSpPr>
          <p:cNvPr id="13" name="Text Placeholder 12"/>
          <p:cNvSpPr>
            <a:spLocks noGrp="1"/>
          </p:cNvSpPr>
          <p:nvPr>
            <p:ph type="body" sz="quarter" idx="11"/>
          </p:nvPr>
        </p:nvSpPr>
        <p:spPr>
          <a:xfrm>
            <a:off x="4751400" y="5581656"/>
            <a:ext cx="4125912" cy="538162"/>
          </a:xfrm>
        </p:spPr>
        <p:txBody>
          <a:bodyPr anchor="ctr">
            <a:noAutofit/>
          </a:bodyPr>
          <a:lstStyle>
            <a:lvl1pPr algn="ctr">
              <a:buNone/>
              <a:defRPr sz="2400">
                <a:solidFill>
                  <a:srgbClr val="292929"/>
                </a:solidFill>
              </a:defRPr>
            </a:lvl1pPr>
            <a:lvl3pPr>
              <a:buNone/>
              <a:defRPr/>
            </a:lvl3pPr>
          </a:lstStyle>
          <a:p>
            <a:pPr lvl="0"/>
            <a:r>
              <a:rPr lang="en-US" smtClean="0"/>
              <a:t>Click to edit Master text styles</a:t>
            </a:r>
          </a:p>
        </p:txBody>
      </p:sp>
    </p:spTree>
    <p:extLst>
      <p:ext uri="{BB962C8B-B14F-4D97-AF65-F5344CB8AC3E}">
        <p14:creationId xmlns:p14="http://schemas.microsoft.com/office/powerpoint/2010/main" val="59984835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4_Title Slide">
    <p:spTree>
      <p:nvGrpSpPr>
        <p:cNvPr id="1" name=""/>
        <p:cNvGrpSpPr/>
        <p:nvPr/>
      </p:nvGrpSpPr>
      <p:grpSpPr>
        <a:xfrm>
          <a:off x="0" y="0"/>
          <a:ext cx="0" cy="0"/>
          <a:chOff x="0" y="0"/>
          <a:chExt cx="0" cy="0"/>
        </a:xfrm>
      </p:grpSpPr>
      <p:sp>
        <p:nvSpPr>
          <p:cNvPr id="6" name="Round Same Side Corner Rectangle 5"/>
          <p:cNvSpPr/>
          <p:nvPr/>
        </p:nvSpPr>
        <p:spPr>
          <a:xfrm>
            <a:off x="457200" y="6478588"/>
            <a:ext cx="8229600" cy="379412"/>
          </a:xfrm>
          <a:prstGeom prst="round2SameRect">
            <a:avLst>
              <a:gd name="adj1" fmla="val 40476"/>
              <a:gd name="adj2" fmla="val 0"/>
            </a:avLst>
          </a:prstGeom>
          <a:solidFill>
            <a:srgbClr val="B4D81D"/>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0" tIns="0" bIns="108000"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GB" altLang="en-US" sz="1600" b="1">
                <a:solidFill>
                  <a:schemeClr val="bg1"/>
                </a:solidFill>
              </a:rPr>
              <a:t>www.rochdale.gov.uk</a:t>
            </a:r>
          </a:p>
        </p:txBody>
      </p:sp>
      <p:sp>
        <p:nvSpPr>
          <p:cNvPr id="7" name="Round Same Side Corner Rectangle 6"/>
          <p:cNvSpPr/>
          <p:nvPr/>
        </p:nvSpPr>
        <p:spPr>
          <a:xfrm>
            <a:off x="457200" y="0"/>
            <a:ext cx="8229600" cy="1276350"/>
          </a:xfrm>
          <a:prstGeom prst="round2SameRect">
            <a:avLst>
              <a:gd name="adj1" fmla="val 0"/>
              <a:gd name="adj2" fmla="val 14372"/>
            </a:avLst>
          </a:prstGeom>
          <a:solidFill>
            <a:srgbClr val="B4D81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dirty="0"/>
          </a:p>
        </p:txBody>
      </p:sp>
      <p:sp>
        <p:nvSpPr>
          <p:cNvPr id="2" name="Title 1"/>
          <p:cNvSpPr>
            <a:spLocks noGrp="1"/>
          </p:cNvSpPr>
          <p:nvPr>
            <p:ph type="ctrTitle"/>
          </p:nvPr>
        </p:nvSpPr>
        <p:spPr>
          <a:xfrm>
            <a:off x="685800" y="0"/>
            <a:ext cx="7772400" cy="1856015"/>
          </a:xfrm>
        </p:spPr>
        <p:txBody>
          <a:bodyPr/>
          <a:lstStyle>
            <a:lvl1pPr>
              <a:defRPr baseline="0"/>
            </a:lvl1pPr>
          </a:lstStyle>
          <a:p>
            <a:r>
              <a:rPr lang="en-US" smtClean="0"/>
              <a:t>Click to edit Master title style</a:t>
            </a:r>
            <a:endParaRPr lang="en-GB" dirty="0"/>
          </a:p>
        </p:txBody>
      </p:sp>
      <p:sp>
        <p:nvSpPr>
          <p:cNvPr id="3" name="Subtitle 2"/>
          <p:cNvSpPr>
            <a:spLocks noGrp="1"/>
          </p:cNvSpPr>
          <p:nvPr>
            <p:ph type="subTitle" idx="1"/>
          </p:nvPr>
        </p:nvSpPr>
        <p:spPr>
          <a:xfrm>
            <a:off x="4751388" y="2711447"/>
            <a:ext cx="4125924" cy="2690815"/>
          </a:xfrm>
        </p:spPr>
        <p:txBody>
          <a:bodyPr/>
          <a:lstStyle>
            <a:lvl1pPr marL="0" indent="0" algn="ctr">
              <a:buNone/>
              <a:defRPr>
                <a:solidFill>
                  <a:schemeClr val="tx1">
                    <a:lumMod val="85000"/>
                    <a:lumOff val="1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dirty="0"/>
          </a:p>
        </p:txBody>
      </p:sp>
      <p:sp>
        <p:nvSpPr>
          <p:cNvPr id="11" name="Text Placeholder 10"/>
          <p:cNvSpPr>
            <a:spLocks noGrp="1"/>
          </p:cNvSpPr>
          <p:nvPr>
            <p:ph type="body" sz="quarter" idx="10"/>
          </p:nvPr>
        </p:nvSpPr>
        <p:spPr>
          <a:xfrm>
            <a:off x="266700" y="2890836"/>
            <a:ext cx="4068763" cy="2511427"/>
          </a:xfrm>
        </p:spPr>
        <p:txBody>
          <a:bodyPr anchor="ctr"/>
          <a:lstStyle>
            <a:lvl1pPr marL="0" indent="0">
              <a:buNone/>
              <a:defRPr baseline="0"/>
            </a:lvl1pPr>
            <a:lvl2pPr>
              <a:buNone/>
              <a:defRPr/>
            </a:lvl2pPr>
            <a:lvl3pPr>
              <a:buNone/>
              <a:defRPr/>
            </a:lvl3pPr>
            <a:lvl4pPr>
              <a:buNone/>
              <a:defRPr/>
            </a:lvl4pPr>
            <a:lvl5pPr>
              <a:buNone/>
              <a:defRPr/>
            </a:lvl5pPr>
          </a:lstStyle>
          <a:p>
            <a:pPr lvl="0"/>
            <a:r>
              <a:rPr lang="en-US" smtClean="0"/>
              <a:t>Click to edit Master text styles</a:t>
            </a:r>
          </a:p>
        </p:txBody>
      </p:sp>
      <p:sp>
        <p:nvSpPr>
          <p:cNvPr id="13" name="Text Placeholder 12"/>
          <p:cNvSpPr>
            <a:spLocks noGrp="1"/>
          </p:cNvSpPr>
          <p:nvPr>
            <p:ph type="body" sz="quarter" idx="11"/>
          </p:nvPr>
        </p:nvSpPr>
        <p:spPr>
          <a:xfrm>
            <a:off x="4751400" y="5581656"/>
            <a:ext cx="4125912" cy="538162"/>
          </a:xfrm>
        </p:spPr>
        <p:txBody>
          <a:bodyPr anchor="ctr">
            <a:noAutofit/>
          </a:bodyPr>
          <a:lstStyle>
            <a:lvl1pPr algn="ctr">
              <a:buNone/>
              <a:defRPr sz="2400">
                <a:solidFill>
                  <a:srgbClr val="292929"/>
                </a:solidFill>
              </a:defRPr>
            </a:lvl1pPr>
            <a:lvl3pPr>
              <a:buNone/>
              <a:defRPr/>
            </a:lvl3pPr>
          </a:lstStyle>
          <a:p>
            <a:pPr lvl="0"/>
            <a:r>
              <a:rPr lang="en-US" smtClean="0"/>
              <a:t>Click to edit Master text styles</a:t>
            </a:r>
          </a:p>
        </p:txBody>
      </p:sp>
    </p:spTree>
    <p:extLst>
      <p:ext uri="{BB962C8B-B14F-4D97-AF65-F5344CB8AC3E}">
        <p14:creationId xmlns:p14="http://schemas.microsoft.com/office/powerpoint/2010/main" val="120377322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39403298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woObj" preserve="1">
  <p:cSld name="Two Content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63708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63708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141276496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woObj" preserve="1">
  <p:cSld name="Two Content Horizont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1"/>
            <a:ext cx="8219256" cy="190080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7544" y="3645023"/>
            <a:ext cx="8219256" cy="259226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189306628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Tree>
    <p:extLst>
      <p:ext uri="{BB962C8B-B14F-4D97-AF65-F5344CB8AC3E}">
        <p14:creationId xmlns:p14="http://schemas.microsoft.com/office/powerpoint/2010/main" val="3099471788"/>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3" name="Rectangle 2"/>
          <p:cNvSpPr/>
          <p:nvPr userDrawn="1"/>
        </p:nvSpPr>
        <p:spPr>
          <a:xfrm>
            <a:off x="0" y="6606000"/>
            <a:ext cx="9144000" cy="252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669346503"/>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1931443898"/>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Obj" preserve="1">
  <p:cSld name="Two Content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63708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63708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1351028662"/>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Obj" preserve="1">
  <p:cSld name="Two Content Horizont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1"/>
            <a:ext cx="8219256" cy="190080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7544" y="3645023"/>
            <a:ext cx="8219256" cy="259226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17586196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1"/>
            <a:ext cx="4038600" cy="42770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1"/>
            <a:ext cx="4038600" cy="42770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1333852960"/>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Tree>
    <p:extLst>
      <p:ext uri="{BB962C8B-B14F-4D97-AF65-F5344CB8AC3E}">
        <p14:creationId xmlns:p14="http://schemas.microsoft.com/office/powerpoint/2010/main" val="2121097064"/>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3" name="Rectangle 2"/>
          <p:cNvSpPr/>
          <p:nvPr userDrawn="1"/>
        </p:nvSpPr>
        <p:spPr>
          <a:xfrm>
            <a:off x="0" y="6606000"/>
            <a:ext cx="9144000" cy="252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TextBox 3"/>
          <p:cNvSpPr txBox="1"/>
          <p:nvPr userDrawn="1"/>
        </p:nvSpPr>
        <p:spPr>
          <a:xfrm>
            <a:off x="467544" y="6254094"/>
            <a:ext cx="1531317" cy="323165"/>
          </a:xfrm>
          <a:prstGeom prst="rect">
            <a:avLst/>
          </a:prstGeom>
          <a:noFill/>
        </p:spPr>
        <p:txBody>
          <a:bodyPr wrap="none" rtlCol="0">
            <a:spAutoFit/>
          </a:bodyPr>
          <a:lstStyle/>
          <a:p>
            <a:r>
              <a:rPr lang="en-GB" sz="1500" smtClean="0">
                <a:solidFill>
                  <a:schemeClr val="accent3"/>
                </a:solidFill>
              </a:rPr>
              <a:t>rochdale.gov.uk</a:t>
            </a:r>
            <a:endParaRPr lang="en-GB" sz="1500">
              <a:solidFill>
                <a:schemeClr val="accent3"/>
              </a:solidFill>
            </a:endParaRPr>
          </a:p>
        </p:txBody>
      </p:sp>
    </p:spTree>
    <p:extLst>
      <p:ext uri="{BB962C8B-B14F-4D97-AF65-F5344CB8AC3E}">
        <p14:creationId xmlns:p14="http://schemas.microsoft.com/office/powerpoint/2010/main" val="2001933030"/>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6" name="Rounded Rectangle 15"/>
          <p:cNvSpPr/>
          <p:nvPr/>
        </p:nvSpPr>
        <p:spPr>
          <a:xfrm>
            <a:off x="228600" y="228600"/>
            <a:ext cx="8695944" cy="603504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9"/>
          <p:cNvGrpSpPr>
            <a:grpSpLocks noChangeAspect="1"/>
          </p:cNvGrpSpPr>
          <p:nvPr/>
        </p:nvGrpSpPr>
        <p:grpSpPr bwMode="hidden">
          <a:xfrm>
            <a:off x="211665" y="5353963"/>
            <a:ext cx="8723376" cy="1331580"/>
            <a:chOff x="-3905250" y="4294188"/>
            <a:chExt cx="13011150" cy="1892300"/>
          </a:xfrm>
        </p:grpSpPr>
        <p:sp>
          <p:nvSpPr>
            <p:cNvPr id="11"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3"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4"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5"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1"/>
          <p:cNvSpPr>
            <a:spLocks noGrp="1"/>
          </p:cNvSpPr>
          <p:nvPr>
            <p:ph type="ctrTitle"/>
          </p:nvPr>
        </p:nvSpPr>
        <p:spPr>
          <a:xfrm>
            <a:off x="685800" y="1600200"/>
            <a:ext cx="7772400" cy="1780108"/>
          </a:xfrm>
        </p:spPr>
        <p:txBody>
          <a:bodyPr anchor="b">
            <a:normAutofit/>
          </a:bodyPr>
          <a:lstStyle>
            <a:lvl1pPr>
              <a:defRPr sz="4400">
                <a:solidFill>
                  <a:srgbClr val="FFFFFF"/>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371600" y="3556001"/>
            <a:ext cx="6400800" cy="1473200"/>
          </a:xfrm>
        </p:spPr>
        <p:txBody>
          <a:bodyPr>
            <a:normAutofit/>
          </a:bodyPr>
          <a:lstStyle>
            <a:lvl1pPr marL="0" indent="0" algn="ctr">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E30E2307-1E40-4E12-8716-25BFDA8E7013}" type="datetime1">
              <a:rPr lang="en-US" smtClean="0"/>
              <a:pPr/>
              <a:t>2/21/2018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87D7A59-36E2-48B9-B146-C1E59501F63F}" type="slidenum">
              <a:rPr lang="en-US" smtClean="0"/>
              <a:pPr/>
              <a:t>‹#›</a:t>
            </a:fld>
            <a:endParaRPr lang="en-US"/>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1FD9D02-426E-46C9-9EE9-0DE1EF8B2838}" type="datetime1">
              <a:rPr lang="en-US" smtClean="0"/>
              <a:pPr/>
              <a:t>2/21/2018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87D7A59-36E2-48B9-B146-C1E59501F63F}" type="slidenum">
              <a:rPr lang="en-US" smtClean="0"/>
              <a:pPr/>
              <a:t>‹#›</a:t>
            </a:fld>
            <a:endParaRPr lang="en-US"/>
          </a:p>
        </p:txBody>
      </p:sp>
      <p:sp>
        <p:nvSpPr>
          <p:cNvPr id="7" name="Title 6"/>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14" name="Rounded Rectangle 13"/>
          <p:cNvSpPr/>
          <p:nvPr/>
        </p:nvSpPr>
        <p:spPr>
          <a:xfrm>
            <a:off x="228600" y="228600"/>
            <a:ext cx="8695944" cy="4736592"/>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14"/>
          <p:cNvSpPr>
            <a:spLocks/>
          </p:cNvSpPr>
          <p:nvPr/>
        </p:nvSpPr>
        <p:spPr bwMode="hidden">
          <a:xfrm>
            <a:off x="6047438" y="4203592"/>
            <a:ext cx="2876429" cy="714026"/>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 name="Freeform 18"/>
          <p:cNvSpPr>
            <a:spLocks/>
          </p:cNvSpPr>
          <p:nvPr/>
        </p:nvSpPr>
        <p:spPr bwMode="hidden">
          <a:xfrm>
            <a:off x="2619320" y="4075290"/>
            <a:ext cx="5544515" cy="850138"/>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 name="Freeform 22"/>
          <p:cNvSpPr>
            <a:spLocks/>
          </p:cNvSpPr>
          <p:nvPr/>
        </p:nvSpPr>
        <p:spPr bwMode="hidden">
          <a:xfrm>
            <a:off x="2828728" y="4087562"/>
            <a:ext cx="5467980" cy="774272"/>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26"/>
          <p:cNvSpPr>
            <a:spLocks/>
          </p:cNvSpPr>
          <p:nvPr/>
        </p:nvSpPr>
        <p:spPr bwMode="hidden">
          <a:xfrm>
            <a:off x="5609489" y="4074174"/>
            <a:ext cx="3308000" cy="651549"/>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3" name="Freeform 10"/>
          <p:cNvSpPr>
            <a:spLocks/>
          </p:cNvSpPr>
          <p:nvPr/>
        </p:nvSpPr>
        <p:spPr bwMode="hidden">
          <a:xfrm>
            <a:off x="211665" y="4058555"/>
            <a:ext cx="8723376" cy="1329874"/>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 name="Title 1"/>
          <p:cNvSpPr>
            <a:spLocks noGrp="1"/>
          </p:cNvSpPr>
          <p:nvPr>
            <p:ph type="title"/>
          </p:nvPr>
        </p:nvSpPr>
        <p:spPr>
          <a:xfrm>
            <a:off x="690032" y="2463560"/>
            <a:ext cx="7772400" cy="1524000"/>
          </a:xfrm>
        </p:spPr>
        <p:txBody>
          <a:bodyPr anchor="t">
            <a:normAutofit/>
          </a:bodyPr>
          <a:lstStyle>
            <a:lvl1pPr algn="ctr">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367365" y="1437448"/>
            <a:ext cx="6417734" cy="939801"/>
          </a:xfrm>
        </p:spPr>
        <p:txBody>
          <a:bodyPr anchor="b">
            <a:normAutofit/>
          </a:bodyPr>
          <a:lstStyle>
            <a:lvl1pPr marL="0" indent="0" algn="ctr">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B8AEBBE-F8B2-42CF-9895-E86A608384EB}" type="datetime1">
              <a:rPr lang="en-US" smtClean="0"/>
              <a:pPr/>
              <a:t>2/21/2018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87D7A59-36E2-48B9-B146-C1E59501F63F}" type="slidenum">
              <a:rPr lang="en-US" smtClean="0"/>
              <a:pPr/>
              <a:t>‹#›</a:t>
            </a:fld>
            <a:endParaRPr lang="en-US"/>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5" name="Date Placeholder 4"/>
          <p:cNvSpPr>
            <a:spLocks noGrp="1"/>
          </p:cNvSpPr>
          <p:nvPr>
            <p:ph type="dt" sz="half" idx="10"/>
          </p:nvPr>
        </p:nvSpPr>
        <p:spPr/>
        <p:txBody>
          <a:bodyPr/>
          <a:lstStyle/>
          <a:p>
            <a:fld id="{E1FAA6B6-10E5-4810-BC9F-DA72D8452E73}" type="datetime1">
              <a:rPr lang="en-US" smtClean="0"/>
              <a:pPr/>
              <a:t>2/21/2018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87D7A59-36E2-48B9-B146-C1E59501F63F}" type="slidenum">
              <a:rPr lang="en-US" smtClean="0"/>
              <a:pPr/>
              <a:t>‹#›</a:t>
            </a:fld>
            <a:endParaRPr lang="en-US"/>
          </a:p>
        </p:txBody>
      </p:sp>
      <p:sp>
        <p:nvSpPr>
          <p:cNvPr id="9" name="Content Placeholder 8"/>
          <p:cNvSpPr>
            <a:spLocks noGrp="1"/>
          </p:cNvSpPr>
          <p:nvPr>
            <p:ph sz="quarter" idx="13"/>
          </p:nvPr>
        </p:nvSpPr>
        <p:spPr>
          <a:xfrm>
            <a:off x="676655" y="2679192"/>
            <a:ext cx="3822192" cy="34472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1" name="Content Placeholder 10"/>
          <p:cNvSpPr>
            <a:spLocks noGrp="1"/>
          </p:cNvSpPr>
          <p:nvPr>
            <p:ph sz="quarter" idx="14"/>
          </p:nvPr>
        </p:nvSpPr>
        <p:spPr>
          <a:xfrm>
            <a:off x="4645152" y="2679192"/>
            <a:ext cx="3822192" cy="34472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76656" y="2678114"/>
            <a:ext cx="3822192" cy="639762"/>
          </a:xfrm>
        </p:spPr>
        <p:txBody>
          <a:bodyPr anchor="ctr"/>
          <a:lstStyle>
            <a:lvl1pPr marL="0" indent="0" algn="ctr">
              <a:buNone/>
              <a:defRPr sz="2400" b="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77332" y="3429000"/>
            <a:ext cx="3820055"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8200" y="2678113"/>
            <a:ext cx="3822192" cy="639762"/>
          </a:xfrm>
        </p:spPr>
        <p:txBody>
          <a:bodyPr anchor="ctr"/>
          <a:lstStyle>
            <a:lvl1pPr marL="0" indent="0" algn="ctr">
              <a:buNone/>
              <a:defRPr sz="2400" b="0" i="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3429000"/>
            <a:ext cx="3822192"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6D18D072-EF12-4AA2-BD71-ABC68B06D0E2}" type="datetime1">
              <a:rPr lang="en-US" smtClean="0"/>
              <a:pPr/>
              <a:t>2/21/2018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87D7A59-36E2-48B9-B146-C1E59501F63F}" type="slidenum">
              <a:rPr lang="en-US" smtClean="0"/>
              <a:pPr/>
              <a:t>‹#›</a:t>
            </a:fld>
            <a:endParaRPr lang="en-US"/>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8CDBF60-6CC3-4B74-A60D-3486985E4346}" type="datetime1">
              <a:rPr lang="en-US" smtClean="0"/>
              <a:pPr/>
              <a:t>2/21/2018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87D7A59-36E2-48B9-B146-C1E59501F63F}" type="slidenum">
              <a:rPr lang="en-US" smtClean="0"/>
              <a:pPr/>
              <a:t>‹#›</a:t>
            </a:fld>
            <a:endParaRPr lang="en-US"/>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12" name="Rounded Rectangle 11"/>
          <p:cNvSpPr/>
          <p:nvPr/>
        </p:nvSpPr>
        <p:spPr>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 name="Group 5"/>
          <p:cNvGrpSpPr>
            <a:grpSpLocks noChangeAspect="1"/>
          </p:cNvGrpSpPr>
          <p:nvPr/>
        </p:nvGrpSpPr>
        <p:grpSpPr bwMode="hidden">
          <a:xfrm>
            <a:off x="211665" y="714191"/>
            <a:ext cx="8723376" cy="1329874"/>
            <a:chOff x="-3905251" y="4294188"/>
            <a:chExt cx="13027839" cy="1892300"/>
          </a:xfrm>
        </p:grpSpPr>
        <p:sp>
          <p:nvSpPr>
            <p:cNvPr id="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Date Placeholder 1"/>
          <p:cNvSpPr>
            <a:spLocks noGrp="1"/>
          </p:cNvSpPr>
          <p:nvPr>
            <p:ph type="dt" sz="half" idx="10"/>
          </p:nvPr>
        </p:nvSpPr>
        <p:spPr/>
        <p:txBody>
          <a:bodyPr/>
          <a:lstStyle/>
          <a:p>
            <a:fld id="{22714818-984F-4759-BF72-A33BDC1963BD}" type="datetime1">
              <a:rPr lang="en-US" smtClean="0"/>
              <a:pPr/>
              <a:t>2/21/2018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87D7A59-36E2-48B9-B146-C1E59501F63F}" type="slidenum">
              <a:rPr lang="en-US" smtClean="0"/>
              <a:pPr/>
              <a:t>‹#›</a:t>
            </a:fld>
            <a:endParaRPr lang="en-US"/>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5" name="Rounded Rectangle 14"/>
          <p:cNvSpPr/>
          <p:nvPr/>
        </p:nvSpPr>
        <p:spPr>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ate Placeholder 4"/>
          <p:cNvSpPr>
            <a:spLocks noGrp="1"/>
          </p:cNvSpPr>
          <p:nvPr>
            <p:ph type="dt" sz="half" idx="10"/>
          </p:nvPr>
        </p:nvSpPr>
        <p:spPr/>
        <p:txBody>
          <a:bodyPr/>
          <a:lstStyle/>
          <a:p>
            <a:fld id="{9EA7E191-5F94-4FC1-B823-BD7CABF7FA06}" type="datetime1">
              <a:rPr lang="en-US" smtClean="0"/>
              <a:pPr/>
              <a:t>2/21/2018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87D7A59-36E2-48B9-B146-C1E59501F63F}" type="slidenum">
              <a:rPr lang="en-US" smtClean="0"/>
              <a:pPr/>
              <a:t>‹#›</a:t>
            </a:fld>
            <a:endParaRPr lang="en-US"/>
          </a:p>
        </p:txBody>
      </p:sp>
      <p:sp>
        <p:nvSpPr>
          <p:cNvPr id="4" name="Text Placeholder 3"/>
          <p:cNvSpPr>
            <a:spLocks noGrp="1"/>
          </p:cNvSpPr>
          <p:nvPr>
            <p:ph type="body" sz="half" idx="2"/>
          </p:nvPr>
        </p:nvSpPr>
        <p:spPr>
          <a:xfrm>
            <a:off x="914400" y="3581400"/>
            <a:ext cx="3352800" cy="1905001"/>
          </a:xfrm>
        </p:spPr>
        <p:txBody>
          <a:bodyPr anchor="t">
            <a:normAutofit/>
          </a:bodyPr>
          <a:lstStyle>
            <a:lvl1pPr marL="0" indent="0">
              <a:spcBef>
                <a:spcPts val="0"/>
              </a:spcBef>
              <a:spcAft>
                <a:spcPts val="600"/>
              </a:spcAft>
              <a:buNone/>
              <a:defRPr sz="18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grpSp>
        <p:nvGrpSpPr>
          <p:cNvPr id="2" name="Group 23"/>
          <p:cNvGrpSpPr>
            <a:grpSpLocks noChangeAspect="1"/>
          </p:cNvGrpSpPr>
          <p:nvPr/>
        </p:nvGrpSpPr>
        <p:grpSpPr bwMode="hidden">
          <a:xfrm>
            <a:off x="211665" y="714191"/>
            <a:ext cx="8723376" cy="1331580"/>
            <a:chOff x="-3905250" y="4294188"/>
            <a:chExt cx="13011150" cy="1892300"/>
          </a:xfrm>
        </p:grpSpPr>
        <p:sp>
          <p:nvSpPr>
            <p:cNvPr id="25"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6"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7"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8"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9" name="Freeform 28"/>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2" name="Title 21"/>
          <p:cNvSpPr>
            <a:spLocks noGrp="1"/>
          </p:cNvSpPr>
          <p:nvPr>
            <p:ph type="title"/>
          </p:nvPr>
        </p:nvSpPr>
        <p:spPr>
          <a:xfrm>
            <a:off x="914400" y="2286000"/>
            <a:ext cx="3352800" cy="1252728"/>
          </a:xfrm>
        </p:spPr>
        <p:txBody>
          <a:bodyPr anchor="b">
            <a:noAutofit/>
          </a:bodyPr>
          <a:lstStyle>
            <a:lvl1pPr algn="l">
              <a:defRPr sz="3200">
                <a:solidFill>
                  <a:schemeClr val="tx2"/>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4651962" y="1828800"/>
            <a:ext cx="3904076" cy="3810000"/>
          </a:xfrm>
        </p:spPr>
        <p:txBody>
          <a:bodyPr anchor="ctr"/>
          <a:lstStyle>
            <a:lvl1pPr>
              <a:buClr>
                <a:schemeClr val="bg1"/>
              </a:buClr>
              <a:defRPr sz="2200">
                <a:solidFill>
                  <a:schemeClr val="tx2"/>
                </a:solidFill>
              </a:defRPr>
            </a:lvl1pPr>
            <a:lvl2pPr>
              <a:buClr>
                <a:schemeClr val="bg1"/>
              </a:buClr>
              <a:defRPr sz="2000">
                <a:solidFill>
                  <a:schemeClr val="tx2"/>
                </a:solidFill>
              </a:defRPr>
            </a:lvl2pPr>
            <a:lvl3pPr>
              <a:buClr>
                <a:schemeClr val="bg1"/>
              </a:buClr>
              <a:defRPr sz="1800">
                <a:solidFill>
                  <a:schemeClr val="tx2"/>
                </a:solidFill>
              </a:defRPr>
            </a:lvl3pPr>
            <a:lvl4pPr>
              <a:buClr>
                <a:schemeClr val="bg1"/>
              </a:buClr>
              <a:defRPr sz="1600">
                <a:solidFill>
                  <a:schemeClr val="tx2"/>
                </a:solidFill>
              </a:defRPr>
            </a:lvl4pPr>
            <a:lvl5pPr>
              <a:buClr>
                <a:schemeClr val="bg1"/>
              </a:buClr>
              <a:defRPr sz="1600">
                <a:solidFill>
                  <a:schemeClr val="tx2"/>
                </a:solidFill>
              </a:defRPr>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Horizont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1"/>
            <a:ext cx="8219256" cy="1828799"/>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7544" y="3501007"/>
            <a:ext cx="8219256" cy="237626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4201443577"/>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5" name="Rounded Rectangle 14"/>
          <p:cNvSpPr/>
          <p:nvPr/>
        </p:nvSpPr>
        <p:spPr>
          <a:xfrm>
            <a:off x="228600" y="228600"/>
            <a:ext cx="8695944" cy="603504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a:grpSpLocks noChangeAspect="1"/>
          </p:cNvGrpSpPr>
          <p:nvPr/>
        </p:nvGrpSpPr>
        <p:grpSpPr bwMode="hidden">
          <a:xfrm>
            <a:off x="211665" y="5353963"/>
            <a:ext cx="8723376" cy="1331580"/>
            <a:chOff x="-3905250" y="4294188"/>
            <a:chExt cx="13011150" cy="1892300"/>
          </a:xfrm>
        </p:grpSpPr>
        <p:sp>
          <p:nvSpPr>
            <p:cNvPr id="10"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4"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1"/>
          <p:cNvSpPr>
            <a:spLocks noGrp="1"/>
          </p:cNvSpPr>
          <p:nvPr>
            <p:ph type="title"/>
          </p:nvPr>
        </p:nvSpPr>
        <p:spPr>
          <a:xfrm>
            <a:off x="4874155" y="338667"/>
            <a:ext cx="3812645" cy="2429934"/>
          </a:xfrm>
        </p:spPr>
        <p:txBody>
          <a:bodyPr anchor="b">
            <a:normAutofit/>
          </a:bodyPr>
          <a:lstStyle>
            <a:lvl1pPr algn="l">
              <a:defRPr sz="2800" b="0">
                <a:solidFill>
                  <a:srgbClr val="FFFFFF"/>
                </a:solidFill>
              </a:defRPr>
            </a:lvl1pPr>
          </a:lstStyle>
          <a:p>
            <a:r>
              <a:rPr lang="en-US" smtClean="0"/>
              <a:t>Click to edit Master title style</a:t>
            </a:r>
            <a:endParaRPr lang="en-US" dirty="0"/>
          </a:p>
        </p:txBody>
      </p:sp>
      <p:sp>
        <p:nvSpPr>
          <p:cNvPr id="4" name="Text Placeholder 3"/>
          <p:cNvSpPr>
            <a:spLocks noGrp="1"/>
          </p:cNvSpPr>
          <p:nvPr>
            <p:ph type="body" sz="half" idx="2"/>
          </p:nvPr>
        </p:nvSpPr>
        <p:spPr>
          <a:xfrm>
            <a:off x="4868333" y="2785533"/>
            <a:ext cx="3818467" cy="2421467"/>
          </a:xfrm>
        </p:spPr>
        <p:txBody>
          <a:bodyPr>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8856D55-EFBE-4F9B-8A5F-09D42CA22A9B}" type="datetime1">
              <a:rPr lang="en-US" smtClean="0"/>
              <a:pPr/>
              <a:t>2/21/2018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87D7A59-36E2-48B9-B146-C1E59501F63F}" type="slidenum">
              <a:rPr lang="en-US" smtClean="0"/>
              <a:pPr/>
              <a:t>‹#›</a:t>
            </a:fld>
            <a:endParaRPr lang="en-US"/>
          </a:p>
        </p:txBody>
      </p:sp>
      <p:sp>
        <p:nvSpPr>
          <p:cNvPr id="3" name="Picture Placeholder 2"/>
          <p:cNvSpPr>
            <a:spLocks noGrp="1"/>
          </p:cNvSpPr>
          <p:nvPr>
            <p:ph type="pic" idx="1"/>
          </p:nvPr>
        </p:nvSpPr>
        <p:spPr>
          <a:xfrm>
            <a:off x="838200" y="1371600"/>
            <a:ext cx="3566160" cy="2926080"/>
          </a:xfrm>
          <a:prstGeom prst="roundRect">
            <a:avLst>
              <a:gd name="adj" fmla="val 3924"/>
            </a:avLst>
          </a:prstGeom>
          <a:solidFill>
            <a:schemeClr val="accent1"/>
          </a:solidFill>
          <a:ln>
            <a:noFill/>
          </a:ln>
          <a:effectLst>
            <a:reflection blurRad="12700" stA="30000" endPos="30000" dist="5000" dir="5400000" sy="-100000" algn="bl" rotWithShape="0"/>
          </a:effectLst>
          <a:scene3d>
            <a:camera prst="perspectiveContrastingLeftFacing" fov="600000">
              <a:rot lat="240000" lon="19799999" rev="0"/>
            </a:camera>
            <a:lightRig rig="threePt" dir="t">
              <a:rot lat="0" lon="0" rev="2700000"/>
            </a:lightRig>
          </a:scene3d>
          <a:sp3d>
            <a:bevelT w="44450" h="31750"/>
          </a:sp3d>
        </p:spPr>
        <p:txBody>
          <a:bodyPr/>
          <a:lstStyle>
            <a:lvl1pPr marL="0" indent="0" algn="ctr">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nchor="ctr"/>
          <a:lstStyle>
            <a:lvl1pPr algn="l">
              <a:defRPr/>
            </a:lvl1pPr>
            <a:lvl2pPr algn="l">
              <a:defRPr/>
            </a:lvl2pPr>
            <a:lvl3pPr algn="l">
              <a:defRPr/>
            </a:lvl3pPr>
            <a:lvl4pPr algn="l">
              <a:defRPr/>
            </a:lvl4pPr>
            <a:lvl5pPr algn="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5CFCF5A-EA79-452C-A52C-1A2668C2E7DF}" type="datetime1">
              <a:rPr lang="en-US" smtClean="0"/>
              <a:pPr/>
              <a:t>2/21/2018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87D7A59-36E2-48B9-B146-C1E59501F63F}" type="slidenum">
              <a:rPr lang="en-US" smtClean="0"/>
              <a:pPr/>
              <a:t>‹#›</a:t>
            </a:fld>
            <a:endParaRPr lang="en-US"/>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1" name="Rounded Rectangle 20"/>
          <p:cNvSpPr/>
          <p:nvPr/>
        </p:nvSpPr>
        <p:spPr bwMode="hidden">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10"/>
          </p:nvPr>
        </p:nvSpPr>
        <p:spPr/>
        <p:txBody>
          <a:bodyPr/>
          <a:lstStyle/>
          <a:p>
            <a:fld id="{2E5C4C28-BD4B-4892-9A2D-6E19BD753A9A}" type="datetime1">
              <a:rPr lang="en-US" smtClean="0"/>
              <a:pPr/>
              <a:t>2/21/2018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87D7A59-36E2-48B9-B146-C1E59501F63F}" type="slidenum">
              <a:rPr lang="en-US" smtClean="0"/>
              <a:pPr/>
              <a:t>‹#›</a:t>
            </a:fld>
            <a:endParaRPr lang="en-US"/>
          </a:p>
        </p:txBody>
      </p:sp>
      <p:grpSp>
        <p:nvGrpSpPr>
          <p:cNvPr id="15" name="Group 14"/>
          <p:cNvGrpSpPr>
            <a:grpSpLocks noChangeAspect="1"/>
          </p:cNvGrpSpPr>
          <p:nvPr/>
        </p:nvGrpSpPr>
        <p:grpSpPr bwMode="hidden">
          <a:xfrm>
            <a:off x="211665" y="714191"/>
            <a:ext cx="8723376" cy="1331580"/>
            <a:chOff x="-3905250" y="4294188"/>
            <a:chExt cx="13011150" cy="1892300"/>
          </a:xfrm>
        </p:grpSpPr>
        <p:sp>
          <p:nvSpPr>
            <p:cNvPr id="16"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7"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9"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0" name="Freeform 19"/>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Vertical Title 1"/>
          <p:cNvSpPr>
            <a:spLocks noGrp="1"/>
          </p:cNvSpPr>
          <p:nvPr>
            <p:ph type="title" orient="vert"/>
          </p:nvPr>
        </p:nvSpPr>
        <p:spPr>
          <a:xfrm>
            <a:off x="6629400" y="1447800"/>
            <a:ext cx="2057400" cy="4487333"/>
          </a:xfrm>
        </p:spPr>
        <p:txBody>
          <a:bodyPr vert="eaVert" anchor="ctr"/>
          <a:lstStyle>
            <a:lvl1pPr algn="l">
              <a:defRPr>
                <a:solidFill>
                  <a:schemeClr val="tx2"/>
                </a:solidFill>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1447800"/>
            <a:ext cx="6019800" cy="4487334"/>
          </a:xfrm>
        </p:spPr>
        <p:txBody>
          <a:bodyPr vert="eaVert"/>
          <a:lstStyle>
            <a:lvl1pPr>
              <a:buClr>
                <a:schemeClr val="accent1"/>
              </a:buClr>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Tree>
    <p:extLst>
      <p:ext uri="{BB962C8B-B14F-4D97-AF65-F5344CB8AC3E}">
        <p14:creationId xmlns:p14="http://schemas.microsoft.com/office/powerpoint/2010/main" val="216360315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5723828"/>
            <a:ext cx="9144000" cy="1134172"/>
          </a:xfrm>
          <a:prstGeom prst="rect">
            <a:avLst/>
          </a:prstGeom>
        </p:spPr>
      </p:pic>
    </p:spTree>
    <p:extLst>
      <p:ext uri="{BB962C8B-B14F-4D97-AF65-F5344CB8AC3E}">
        <p14:creationId xmlns:p14="http://schemas.microsoft.com/office/powerpoint/2010/main" val="91344303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p:cSld name="Closing White">
    <p:spTree>
      <p:nvGrpSpPr>
        <p:cNvPr id="1" name=""/>
        <p:cNvGrpSpPr/>
        <p:nvPr/>
      </p:nvGrpSpPr>
      <p:grpSpPr>
        <a:xfrm>
          <a:off x="0" y="0"/>
          <a:ext cx="0" cy="0"/>
          <a:chOff x="0" y="0"/>
          <a:chExt cx="0" cy="0"/>
        </a:xfrm>
      </p:grpSpPr>
      <p:pic>
        <p:nvPicPr>
          <p:cNvPr id="2050" name="Picture 2" descr="\\IMAC-D0AD8C\Documents\1868_SlideTemplate-resize.indd\back whitw.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1" cy="6858001"/>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IMAC-D0AD8C\Documents\1868_SlideTemplate-resize.indd\web icon.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64000" y="2520000"/>
            <a:ext cx="390525" cy="295275"/>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IMAC-D0AD8C\Documents\1868_SlideTemplate-resize.indd\tel icon.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82256" y="3024727"/>
            <a:ext cx="354013" cy="307975"/>
          </a:xfrm>
          <a:prstGeom prst="rect">
            <a:avLst/>
          </a:prstGeom>
          <a:noFill/>
          <a:extLst>
            <a:ext uri="{909E8E84-426E-40DD-AFC4-6F175D3DCCD1}">
              <a14:hiddenFill xmlns:a14="http://schemas.microsoft.com/office/drawing/2010/main">
                <a:solidFill>
                  <a:srgbClr val="FFFFFF"/>
                </a:solidFill>
              </a14:hiddenFill>
            </a:ext>
          </a:extLst>
        </p:spPr>
      </p:pic>
      <p:pic>
        <p:nvPicPr>
          <p:cNvPr id="2053" name="Picture 5" descr="\\IMAC-D0AD8C\Documents\1868_SlideTemplate-resize.indd\email icon.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788606" y="3600818"/>
            <a:ext cx="341312" cy="212725"/>
          </a:xfrm>
          <a:prstGeom prst="rect">
            <a:avLst/>
          </a:prstGeom>
          <a:noFill/>
          <a:extLst>
            <a:ext uri="{909E8E84-426E-40DD-AFC4-6F175D3DCCD1}">
              <a14:hiddenFill xmlns:a14="http://schemas.microsoft.com/office/drawing/2010/main">
                <a:solidFill>
                  <a:srgbClr val="FFFFFF"/>
                </a:solidFill>
              </a14:hiddenFill>
            </a:ext>
          </a:extLst>
        </p:spPr>
      </p:pic>
      <p:sp>
        <p:nvSpPr>
          <p:cNvPr id="3" name="Text Placeholder 2"/>
          <p:cNvSpPr>
            <a:spLocks noGrp="1"/>
          </p:cNvSpPr>
          <p:nvPr>
            <p:ph type="body" sz="quarter" idx="10" hasCustomPrompt="1"/>
          </p:nvPr>
        </p:nvSpPr>
        <p:spPr>
          <a:xfrm>
            <a:off x="2329200" y="2520000"/>
            <a:ext cx="4691072" cy="307736"/>
          </a:xfrm>
        </p:spPr>
        <p:txBody>
          <a:bodyPr lIns="0" rIns="0"/>
          <a:lstStyle>
            <a:lvl1pPr>
              <a:lnSpc>
                <a:spcPct val="100000"/>
              </a:lnSpc>
              <a:spcAft>
                <a:spcPts val="0"/>
              </a:spcAft>
              <a:defRPr>
                <a:solidFill>
                  <a:schemeClr val="accent3"/>
                </a:solidFill>
              </a:defRPr>
            </a:lvl1pPr>
            <a:lvl2pPr>
              <a:lnSpc>
                <a:spcPts val="2000"/>
              </a:lnSpc>
              <a:spcAft>
                <a:spcPts val="2000"/>
              </a:spcAft>
              <a:defRPr/>
            </a:lvl2pPr>
            <a:lvl3pPr>
              <a:lnSpc>
                <a:spcPts val="2000"/>
              </a:lnSpc>
              <a:spcAft>
                <a:spcPts val="2000"/>
              </a:spcAft>
              <a:defRPr/>
            </a:lvl3pPr>
            <a:lvl4pPr>
              <a:lnSpc>
                <a:spcPts val="2000"/>
              </a:lnSpc>
              <a:spcAft>
                <a:spcPts val="2000"/>
              </a:spcAft>
              <a:defRPr/>
            </a:lvl4pPr>
            <a:lvl5pPr>
              <a:lnSpc>
                <a:spcPts val="2000"/>
              </a:lnSpc>
              <a:spcAft>
                <a:spcPts val="2000"/>
              </a:spcAft>
              <a:defRPr/>
            </a:lvl5pPr>
          </a:lstStyle>
          <a:p>
            <a:pPr lvl="0"/>
            <a:r>
              <a:rPr lang="en-US" smtClean="0"/>
              <a:t>Web address</a:t>
            </a:r>
          </a:p>
        </p:txBody>
      </p:sp>
      <p:sp>
        <p:nvSpPr>
          <p:cNvPr id="9" name="Text Placeholder 2"/>
          <p:cNvSpPr>
            <a:spLocks noGrp="1"/>
          </p:cNvSpPr>
          <p:nvPr>
            <p:ph type="body" sz="quarter" idx="11" hasCustomPrompt="1"/>
          </p:nvPr>
        </p:nvSpPr>
        <p:spPr>
          <a:xfrm>
            <a:off x="2329200" y="3024846"/>
            <a:ext cx="4691072" cy="307736"/>
          </a:xfrm>
        </p:spPr>
        <p:txBody>
          <a:bodyPr lIns="0" rIns="0"/>
          <a:lstStyle>
            <a:lvl1pPr>
              <a:lnSpc>
                <a:spcPct val="100000"/>
              </a:lnSpc>
              <a:spcAft>
                <a:spcPts val="0"/>
              </a:spcAft>
              <a:defRPr>
                <a:solidFill>
                  <a:schemeClr val="accent3"/>
                </a:solidFill>
              </a:defRPr>
            </a:lvl1pPr>
            <a:lvl2pPr>
              <a:lnSpc>
                <a:spcPts val="2000"/>
              </a:lnSpc>
              <a:spcAft>
                <a:spcPts val="2000"/>
              </a:spcAft>
              <a:defRPr/>
            </a:lvl2pPr>
            <a:lvl3pPr>
              <a:lnSpc>
                <a:spcPts val="2000"/>
              </a:lnSpc>
              <a:spcAft>
                <a:spcPts val="2000"/>
              </a:spcAft>
              <a:defRPr/>
            </a:lvl3pPr>
            <a:lvl4pPr>
              <a:lnSpc>
                <a:spcPts val="2000"/>
              </a:lnSpc>
              <a:spcAft>
                <a:spcPts val="2000"/>
              </a:spcAft>
              <a:defRPr/>
            </a:lvl4pPr>
            <a:lvl5pPr>
              <a:lnSpc>
                <a:spcPts val="2000"/>
              </a:lnSpc>
              <a:spcAft>
                <a:spcPts val="2000"/>
              </a:spcAft>
              <a:defRPr/>
            </a:lvl5pPr>
          </a:lstStyle>
          <a:p>
            <a:pPr lvl="0"/>
            <a:r>
              <a:rPr lang="en-US" smtClean="0"/>
              <a:t>Telephone contact</a:t>
            </a:r>
          </a:p>
        </p:txBody>
      </p:sp>
      <p:sp>
        <p:nvSpPr>
          <p:cNvPr id="10" name="Text Placeholder 2"/>
          <p:cNvSpPr>
            <a:spLocks noGrp="1"/>
          </p:cNvSpPr>
          <p:nvPr>
            <p:ph type="body" sz="quarter" idx="12" hasCustomPrompt="1"/>
          </p:nvPr>
        </p:nvSpPr>
        <p:spPr>
          <a:xfrm>
            <a:off x="2329200" y="3553312"/>
            <a:ext cx="4691072" cy="307736"/>
          </a:xfrm>
        </p:spPr>
        <p:txBody>
          <a:bodyPr lIns="0" rIns="0"/>
          <a:lstStyle>
            <a:lvl1pPr>
              <a:lnSpc>
                <a:spcPct val="100000"/>
              </a:lnSpc>
              <a:spcAft>
                <a:spcPts val="0"/>
              </a:spcAft>
              <a:defRPr>
                <a:solidFill>
                  <a:schemeClr val="accent3"/>
                </a:solidFill>
              </a:defRPr>
            </a:lvl1pPr>
            <a:lvl2pPr>
              <a:lnSpc>
                <a:spcPts val="2000"/>
              </a:lnSpc>
              <a:spcAft>
                <a:spcPts val="2000"/>
              </a:spcAft>
              <a:defRPr/>
            </a:lvl2pPr>
            <a:lvl3pPr>
              <a:lnSpc>
                <a:spcPts val="2000"/>
              </a:lnSpc>
              <a:spcAft>
                <a:spcPts val="2000"/>
              </a:spcAft>
              <a:defRPr/>
            </a:lvl3pPr>
            <a:lvl4pPr>
              <a:lnSpc>
                <a:spcPts val="2000"/>
              </a:lnSpc>
              <a:spcAft>
                <a:spcPts val="2000"/>
              </a:spcAft>
              <a:defRPr/>
            </a:lvl4pPr>
            <a:lvl5pPr>
              <a:lnSpc>
                <a:spcPts val="2000"/>
              </a:lnSpc>
              <a:spcAft>
                <a:spcPts val="2000"/>
              </a:spcAft>
              <a:defRPr/>
            </a:lvl5pPr>
          </a:lstStyle>
          <a:p>
            <a:pPr lvl="0"/>
            <a:r>
              <a:rPr lang="en-US" smtClean="0"/>
              <a:t>Email contact</a:t>
            </a:r>
          </a:p>
        </p:txBody>
      </p:sp>
    </p:spTree>
    <p:extLst>
      <p:ext uri="{BB962C8B-B14F-4D97-AF65-F5344CB8AC3E}">
        <p14:creationId xmlns:p14="http://schemas.microsoft.com/office/powerpoint/2010/main" val="95840177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p:cSld name="Closing Green">
    <p:spTree>
      <p:nvGrpSpPr>
        <p:cNvPr id="1" name=""/>
        <p:cNvGrpSpPr/>
        <p:nvPr/>
      </p:nvGrpSpPr>
      <p:grpSpPr>
        <a:xfrm>
          <a:off x="0" y="0"/>
          <a:ext cx="0" cy="0"/>
          <a:chOff x="0" y="0"/>
          <a:chExt cx="0" cy="0"/>
        </a:xfrm>
      </p:grpSpPr>
      <p:pic>
        <p:nvPicPr>
          <p:cNvPr id="3074" name="Picture 2" descr="\\IMAC-D0AD8C\Documents\1868_SlideTemplate-resize.indd\back green.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53525" cy="6858001"/>
          </a:xfrm>
          <a:prstGeom prst="rect">
            <a:avLst/>
          </a:prstGeom>
          <a:noFill/>
          <a:extLst>
            <a:ext uri="{909E8E84-426E-40DD-AFC4-6F175D3DCCD1}">
              <a14:hiddenFill xmlns:a14="http://schemas.microsoft.com/office/drawing/2010/main">
                <a:solidFill>
                  <a:srgbClr val="FFFFFF"/>
                </a:solidFill>
              </a14:hiddenFill>
            </a:ext>
          </a:extLst>
        </p:spPr>
      </p:pic>
      <p:sp>
        <p:nvSpPr>
          <p:cNvPr id="3" name="Text Placeholder 2"/>
          <p:cNvSpPr>
            <a:spLocks noGrp="1"/>
          </p:cNvSpPr>
          <p:nvPr>
            <p:ph type="body" sz="quarter" idx="10" hasCustomPrompt="1"/>
          </p:nvPr>
        </p:nvSpPr>
        <p:spPr>
          <a:xfrm>
            <a:off x="2329200" y="2520000"/>
            <a:ext cx="4691072" cy="307736"/>
          </a:xfrm>
        </p:spPr>
        <p:txBody>
          <a:bodyPr lIns="0" rIns="0"/>
          <a:lstStyle>
            <a:lvl1pPr>
              <a:lnSpc>
                <a:spcPct val="100000"/>
              </a:lnSpc>
              <a:spcAft>
                <a:spcPts val="0"/>
              </a:spcAft>
              <a:defRPr>
                <a:solidFill>
                  <a:schemeClr val="bg1"/>
                </a:solidFill>
              </a:defRPr>
            </a:lvl1pPr>
            <a:lvl2pPr>
              <a:lnSpc>
                <a:spcPts val="2000"/>
              </a:lnSpc>
              <a:spcAft>
                <a:spcPts val="2000"/>
              </a:spcAft>
              <a:defRPr/>
            </a:lvl2pPr>
            <a:lvl3pPr>
              <a:lnSpc>
                <a:spcPts val="2000"/>
              </a:lnSpc>
              <a:spcAft>
                <a:spcPts val="2000"/>
              </a:spcAft>
              <a:defRPr/>
            </a:lvl3pPr>
            <a:lvl4pPr>
              <a:lnSpc>
                <a:spcPts val="2000"/>
              </a:lnSpc>
              <a:spcAft>
                <a:spcPts val="2000"/>
              </a:spcAft>
              <a:defRPr/>
            </a:lvl4pPr>
            <a:lvl5pPr>
              <a:lnSpc>
                <a:spcPts val="2000"/>
              </a:lnSpc>
              <a:spcAft>
                <a:spcPts val="2000"/>
              </a:spcAft>
              <a:defRPr/>
            </a:lvl5pPr>
          </a:lstStyle>
          <a:p>
            <a:pPr lvl="0"/>
            <a:r>
              <a:rPr lang="en-US" smtClean="0"/>
              <a:t>Web address</a:t>
            </a:r>
          </a:p>
        </p:txBody>
      </p:sp>
      <p:sp>
        <p:nvSpPr>
          <p:cNvPr id="9" name="Text Placeholder 2"/>
          <p:cNvSpPr>
            <a:spLocks noGrp="1"/>
          </p:cNvSpPr>
          <p:nvPr>
            <p:ph type="body" sz="quarter" idx="11" hasCustomPrompt="1"/>
          </p:nvPr>
        </p:nvSpPr>
        <p:spPr>
          <a:xfrm>
            <a:off x="2329200" y="3024846"/>
            <a:ext cx="4691072" cy="307736"/>
          </a:xfrm>
        </p:spPr>
        <p:txBody>
          <a:bodyPr lIns="0" rIns="0"/>
          <a:lstStyle>
            <a:lvl1pPr>
              <a:lnSpc>
                <a:spcPct val="100000"/>
              </a:lnSpc>
              <a:spcAft>
                <a:spcPts val="0"/>
              </a:spcAft>
              <a:defRPr>
                <a:solidFill>
                  <a:schemeClr val="bg1"/>
                </a:solidFill>
              </a:defRPr>
            </a:lvl1pPr>
            <a:lvl2pPr>
              <a:lnSpc>
                <a:spcPts val="2000"/>
              </a:lnSpc>
              <a:spcAft>
                <a:spcPts val="2000"/>
              </a:spcAft>
              <a:defRPr/>
            </a:lvl2pPr>
            <a:lvl3pPr>
              <a:lnSpc>
                <a:spcPts val="2000"/>
              </a:lnSpc>
              <a:spcAft>
                <a:spcPts val="2000"/>
              </a:spcAft>
              <a:defRPr/>
            </a:lvl3pPr>
            <a:lvl4pPr>
              <a:lnSpc>
                <a:spcPts val="2000"/>
              </a:lnSpc>
              <a:spcAft>
                <a:spcPts val="2000"/>
              </a:spcAft>
              <a:defRPr/>
            </a:lvl4pPr>
            <a:lvl5pPr>
              <a:lnSpc>
                <a:spcPts val="2000"/>
              </a:lnSpc>
              <a:spcAft>
                <a:spcPts val="2000"/>
              </a:spcAft>
              <a:defRPr/>
            </a:lvl5pPr>
          </a:lstStyle>
          <a:p>
            <a:pPr lvl="0"/>
            <a:r>
              <a:rPr lang="en-US" smtClean="0"/>
              <a:t>Telephone contact</a:t>
            </a:r>
          </a:p>
        </p:txBody>
      </p:sp>
      <p:sp>
        <p:nvSpPr>
          <p:cNvPr id="10" name="Text Placeholder 2"/>
          <p:cNvSpPr>
            <a:spLocks noGrp="1"/>
          </p:cNvSpPr>
          <p:nvPr>
            <p:ph type="body" sz="quarter" idx="12" hasCustomPrompt="1"/>
          </p:nvPr>
        </p:nvSpPr>
        <p:spPr>
          <a:xfrm>
            <a:off x="2329200" y="3553312"/>
            <a:ext cx="4691072" cy="307736"/>
          </a:xfrm>
        </p:spPr>
        <p:txBody>
          <a:bodyPr lIns="0" rIns="0"/>
          <a:lstStyle>
            <a:lvl1pPr>
              <a:lnSpc>
                <a:spcPct val="100000"/>
              </a:lnSpc>
              <a:spcAft>
                <a:spcPts val="0"/>
              </a:spcAft>
              <a:defRPr>
                <a:solidFill>
                  <a:schemeClr val="bg1"/>
                </a:solidFill>
              </a:defRPr>
            </a:lvl1pPr>
            <a:lvl2pPr>
              <a:lnSpc>
                <a:spcPts val="2000"/>
              </a:lnSpc>
              <a:spcAft>
                <a:spcPts val="2000"/>
              </a:spcAft>
              <a:defRPr/>
            </a:lvl2pPr>
            <a:lvl3pPr>
              <a:lnSpc>
                <a:spcPts val="2000"/>
              </a:lnSpc>
              <a:spcAft>
                <a:spcPts val="2000"/>
              </a:spcAft>
              <a:defRPr/>
            </a:lvl3pPr>
            <a:lvl4pPr>
              <a:lnSpc>
                <a:spcPts val="2000"/>
              </a:lnSpc>
              <a:spcAft>
                <a:spcPts val="2000"/>
              </a:spcAft>
              <a:defRPr/>
            </a:lvl4pPr>
            <a:lvl5pPr>
              <a:lnSpc>
                <a:spcPts val="2000"/>
              </a:lnSpc>
              <a:spcAft>
                <a:spcPts val="2000"/>
              </a:spcAft>
              <a:defRPr/>
            </a:lvl5pPr>
          </a:lstStyle>
          <a:p>
            <a:pPr lvl="0"/>
            <a:r>
              <a:rPr lang="en-US" smtClean="0"/>
              <a:t>Email contact</a:t>
            </a:r>
          </a:p>
        </p:txBody>
      </p:sp>
      <p:pic>
        <p:nvPicPr>
          <p:cNvPr id="3075" name="Picture 3" descr="\\IMAC-D0AD8C\Documents\1868_SlideTemplate-resize.indd\email icon white.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88606" y="3600818"/>
            <a:ext cx="341313" cy="212725"/>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IMAC-D0AD8C\Documents\1868_SlideTemplate-resize.indd\tel icon white.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82256" y="3024727"/>
            <a:ext cx="354012" cy="307975"/>
          </a:xfrm>
          <a:prstGeom prst="rect">
            <a:avLst/>
          </a:prstGeom>
          <a:noFill/>
          <a:extLst>
            <a:ext uri="{909E8E84-426E-40DD-AFC4-6F175D3DCCD1}">
              <a14:hiddenFill xmlns:a14="http://schemas.microsoft.com/office/drawing/2010/main">
                <a:solidFill>
                  <a:srgbClr val="FFFFFF"/>
                </a:solidFill>
              </a14:hiddenFill>
            </a:ext>
          </a:extLst>
        </p:spPr>
      </p:pic>
      <p:pic>
        <p:nvPicPr>
          <p:cNvPr id="3077" name="Picture 5" descr="\\IMAC-D0AD8C\Documents\1868_SlideTemplate-resize.indd\web icon white.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763999" y="2520000"/>
            <a:ext cx="390525" cy="295275"/>
          </a:xfrm>
          <a:prstGeom prst="rect">
            <a:avLst/>
          </a:prstGeom>
          <a:noFill/>
          <a:extLst>
            <a:ext uri="{909E8E84-426E-40DD-AFC4-6F175D3DCCD1}">
              <a14:hiddenFill xmlns:a14="http://schemas.microsoft.com/office/drawing/2010/main">
                <a:solidFill>
                  <a:srgbClr val="FFFFFF"/>
                </a:solidFill>
              </a14:hiddenFill>
            </a:ext>
          </a:extLst>
        </p:spPr>
      </p:pic>
      <p:grpSp>
        <p:nvGrpSpPr>
          <p:cNvPr id="13" name="Group 12"/>
          <p:cNvGrpSpPr/>
          <p:nvPr/>
        </p:nvGrpSpPr>
        <p:grpSpPr>
          <a:xfrm>
            <a:off x="0" y="0"/>
            <a:ext cx="1573200" cy="1778400"/>
            <a:chOff x="0" y="0"/>
            <a:chExt cx="1573200" cy="1778400"/>
          </a:xfrm>
        </p:grpSpPr>
        <p:sp>
          <p:nvSpPr>
            <p:cNvPr id="14" name="Rectangle 13"/>
            <p:cNvSpPr/>
            <p:nvPr userDrawn="1"/>
          </p:nvSpPr>
          <p:spPr>
            <a:xfrm>
              <a:off x="0" y="0"/>
              <a:ext cx="1573200" cy="1778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5" name="Picture 2" descr="C:\Users\David\Documents\Clients\JGM\Rochdale BC\RochdaleBC_Port_Col.jpg"/>
            <p:cNvPicPr>
              <a:picLocks noChangeAspect="1" noChangeArrowheads="1"/>
            </p:cNvPicPr>
            <p:nvPr userDrawn="1"/>
          </p:nvPicPr>
          <p:blipFill>
            <a:blip r:embed="rId6" cstate="print">
              <a:extLst>
                <a:ext uri="{28A0092B-C50C-407E-A947-70E740481C1C}">
                  <a14:useLocalDpi xmlns:a14="http://schemas.microsoft.com/office/drawing/2010/main" val="0"/>
                </a:ext>
              </a:extLst>
            </a:blip>
            <a:srcRect/>
            <a:stretch>
              <a:fillRect/>
            </a:stretch>
          </p:blipFill>
          <p:spPr bwMode="auto">
            <a:xfrm>
              <a:off x="246600" y="214325"/>
              <a:ext cx="1080000" cy="1349750"/>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25350165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3" Type="http://schemas.openxmlformats.org/officeDocument/2006/relationships/slideLayout" Target="../slideLayouts/slideLayout16.xml"/><Relationship Id="rId7" Type="http://schemas.openxmlformats.org/officeDocument/2006/relationships/slideLayout" Target="../slideLayouts/slideLayout20.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5" Type="http://schemas.openxmlformats.org/officeDocument/2006/relationships/slideLayout" Target="../slideLayouts/slideLayout18.xml"/><Relationship Id="rId10" Type="http://schemas.openxmlformats.org/officeDocument/2006/relationships/theme" Target="../theme/theme2.xml"/><Relationship Id="rId4" Type="http://schemas.openxmlformats.org/officeDocument/2006/relationships/slideLayout" Target="../slideLayouts/slideLayout17.xml"/><Relationship Id="rId9" Type="http://schemas.openxmlformats.org/officeDocument/2006/relationships/slideLayout" Target="../slideLayouts/slideLayout2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5" Type="http://schemas.openxmlformats.org/officeDocument/2006/relationships/slideLayout" Target="../slideLayouts/slideLayout27.xml"/><Relationship Id="rId10" Type="http://schemas.openxmlformats.org/officeDocument/2006/relationships/theme" Target="../theme/theme3.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34.xml"/><Relationship Id="rId2" Type="http://schemas.openxmlformats.org/officeDocument/2006/relationships/slideLayout" Target="../slideLayouts/slideLayout33.xml"/><Relationship Id="rId1" Type="http://schemas.openxmlformats.org/officeDocument/2006/relationships/slideLayout" Target="../slideLayouts/slideLayout32.xml"/><Relationship Id="rId6" Type="http://schemas.openxmlformats.org/officeDocument/2006/relationships/theme" Target="../theme/theme4.xml"/><Relationship Id="rId5" Type="http://schemas.openxmlformats.org/officeDocument/2006/relationships/slideLayout" Target="../slideLayouts/slideLayout36.xml"/><Relationship Id="rId4" Type="http://schemas.openxmlformats.org/officeDocument/2006/relationships/slideLayout" Target="../slideLayouts/slideLayout35.xml"/></Relationships>
</file>

<file path=ppt/slideMasters/_rels/slideMaster5.xml.rels><?xml version="1.0" encoding="UTF-8" standalone="yes"?>
<Relationships xmlns="http://schemas.openxmlformats.org/package/2006/relationships"><Relationship Id="rId3" Type="http://schemas.openxmlformats.org/officeDocument/2006/relationships/slideLayout" Target="../slideLayouts/slideLayout39.xml"/><Relationship Id="rId2" Type="http://schemas.openxmlformats.org/officeDocument/2006/relationships/slideLayout" Target="../slideLayouts/slideLayout38.xml"/><Relationship Id="rId1" Type="http://schemas.openxmlformats.org/officeDocument/2006/relationships/slideLayout" Target="../slideLayouts/slideLayout37.xml"/><Relationship Id="rId6" Type="http://schemas.openxmlformats.org/officeDocument/2006/relationships/theme" Target="../theme/theme5.xml"/><Relationship Id="rId5" Type="http://schemas.openxmlformats.org/officeDocument/2006/relationships/slideLayout" Target="../slideLayouts/slideLayout41.xml"/><Relationship Id="rId4" Type="http://schemas.openxmlformats.org/officeDocument/2006/relationships/slideLayout" Target="../slideLayouts/slideLayout40.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49.xml"/><Relationship Id="rId3" Type="http://schemas.openxmlformats.org/officeDocument/2006/relationships/slideLayout" Target="../slideLayouts/slideLayout44.xml"/><Relationship Id="rId7" Type="http://schemas.openxmlformats.org/officeDocument/2006/relationships/slideLayout" Target="../slideLayouts/slideLayout48.xml"/><Relationship Id="rId12" Type="http://schemas.openxmlformats.org/officeDocument/2006/relationships/theme" Target="../theme/theme6.xml"/><Relationship Id="rId2" Type="http://schemas.openxmlformats.org/officeDocument/2006/relationships/slideLayout" Target="../slideLayouts/slideLayout43.xml"/><Relationship Id="rId1" Type="http://schemas.openxmlformats.org/officeDocument/2006/relationships/slideLayout" Target="../slideLayouts/slideLayout42.xml"/><Relationship Id="rId6" Type="http://schemas.openxmlformats.org/officeDocument/2006/relationships/slideLayout" Target="../slideLayouts/slideLayout47.xml"/><Relationship Id="rId11" Type="http://schemas.openxmlformats.org/officeDocument/2006/relationships/slideLayout" Target="../slideLayouts/slideLayout52.xml"/><Relationship Id="rId5" Type="http://schemas.openxmlformats.org/officeDocument/2006/relationships/slideLayout" Target="../slideLayouts/slideLayout46.xml"/><Relationship Id="rId10" Type="http://schemas.openxmlformats.org/officeDocument/2006/relationships/slideLayout" Target="../slideLayouts/slideLayout51.xml"/><Relationship Id="rId4" Type="http://schemas.openxmlformats.org/officeDocument/2006/relationships/slideLayout" Target="../slideLayouts/slideLayout45.xml"/><Relationship Id="rId9" Type="http://schemas.openxmlformats.org/officeDocument/2006/relationships/slideLayout" Target="../slideLayouts/slideLayout5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540000"/>
            <a:ext cx="4114800" cy="540000"/>
          </a:xfrm>
          <a:prstGeom prst="rect">
            <a:avLst/>
          </a:prstGeom>
          <a:solidFill>
            <a:schemeClr val="accent3"/>
          </a:solidFill>
        </p:spPr>
        <p:txBody>
          <a:bodyPr vert="horz" wrap="square" lIns="262800" tIns="0" rIns="262800" bIns="0" rtlCol="0" anchor="ctr">
            <a:noAutofit/>
          </a:bodyPr>
          <a:lstStyle/>
          <a:p>
            <a:r>
              <a:rPr lang="en-US" smtClean="0"/>
              <a:t>Click to edit Master title style</a:t>
            </a:r>
            <a:endParaRPr lang="en-GB"/>
          </a:p>
        </p:txBody>
      </p:sp>
      <p:sp>
        <p:nvSpPr>
          <p:cNvPr id="3" name="Text Placeholder 2"/>
          <p:cNvSpPr>
            <a:spLocks noGrp="1"/>
          </p:cNvSpPr>
          <p:nvPr>
            <p:ph type="body" idx="1"/>
          </p:nvPr>
        </p:nvSpPr>
        <p:spPr>
          <a:xfrm>
            <a:off x="457200" y="1659600"/>
            <a:ext cx="8229600" cy="4145664"/>
          </a:xfrm>
          <a:prstGeom prst="rect">
            <a:avLst/>
          </a:prstGeom>
        </p:spPr>
        <p:txBody>
          <a:bodyPr vert="horz" lIns="262800" tIns="0" rIns="262800" bIns="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pic>
        <p:nvPicPr>
          <p:cNvPr id="9" name="Picture 8"/>
          <p:cNvPicPr>
            <a:picLocks noChangeAspect="1"/>
          </p:cNvPicPr>
          <p:nvPr/>
        </p:nvPicPr>
        <p:blipFill rotWithShape="1">
          <a:blip r:embed="rId15">
            <a:extLst>
              <a:ext uri="{28A0092B-C50C-407E-A947-70E740481C1C}">
                <a14:useLocalDpi xmlns:a14="http://schemas.microsoft.com/office/drawing/2010/main" val="0"/>
              </a:ext>
            </a:extLst>
          </a:blip>
          <a:srcRect b="8158"/>
          <a:stretch/>
        </p:blipFill>
        <p:spPr>
          <a:xfrm>
            <a:off x="0" y="5628186"/>
            <a:ext cx="9151335" cy="1229814"/>
          </a:xfrm>
          <a:prstGeom prst="rect">
            <a:avLst/>
          </a:prstGeom>
        </p:spPr>
      </p:pic>
      <p:sp>
        <p:nvSpPr>
          <p:cNvPr id="11" name="Rectangle 10"/>
          <p:cNvSpPr/>
          <p:nvPr/>
        </p:nvSpPr>
        <p:spPr>
          <a:xfrm>
            <a:off x="0" y="540000"/>
            <a:ext cx="467544" cy="144016"/>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ectangle 11"/>
          <p:cNvSpPr/>
          <p:nvPr/>
        </p:nvSpPr>
        <p:spPr>
          <a:xfrm>
            <a:off x="3059832" y="935984"/>
            <a:ext cx="6084168" cy="144016"/>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35876026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84" r:id="rId11"/>
    <p:sldLayoutId id="2147483686" r:id="rId12"/>
    <p:sldLayoutId id="2147483687" r:id="rId13"/>
  </p:sldLayoutIdLst>
  <p:txStyles>
    <p:titleStyle>
      <a:lvl1pPr algn="l" defTabSz="914400" rtl="0" eaLnBrk="1" latinLnBrk="0" hangingPunct="1">
        <a:lnSpc>
          <a:spcPct val="100000"/>
        </a:lnSpc>
        <a:spcBef>
          <a:spcPct val="0"/>
        </a:spcBef>
        <a:buNone/>
        <a:defRPr sz="2150" kern="1200">
          <a:solidFill>
            <a:schemeClr val="bg1"/>
          </a:solidFill>
          <a:latin typeface="+mj-lt"/>
          <a:ea typeface="+mj-ea"/>
          <a:cs typeface="+mj-cs"/>
        </a:defRPr>
      </a:lvl1pPr>
    </p:titleStyle>
    <p:bodyStyle>
      <a:lvl1pPr marL="0" indent="0" algn="l" defTabSz="914400" rtl="0" eaLnBrk="1" latinLnBrk="0" hangingPunct="1">
        <a:lnSpc>
          <a:spcPts val="2280"/>
        </a:lnSpc>
        <a:spcBef>
          <a:spcPts val="0"/>
        </a:spcBef>
        <a:spcAft>
          <a:spcPts val="1616"/>
        </a:spcAft>
        <a:buFont typeface="Arial" panose="020B0604020202020204" pitchFamily="34" charset="0"/>
        <a:buNone/>
        <a:defRPr sz="1900" kern="1200">
          <a:solidFill>
            <a:schemeClr val="tx1"/>
          </a:solidFill>
          <a:latin typeface="+mn-lt"/>
          <a:ea typeface="+mn-ea"/>
          <a:cs typeface="+mn-cs"/>
        </a:defRPr>
      </a:lvl1pPr>
      <a:lvl2pPr marL="285750" indent="-285750" algn="l" defTabSz="914400" rtl="0" eaLnBrk="1" latinLnBrk="0" hangingPunct="1">
        <a:lnSpc>
          <a:spcPts val="2280"/>
        </a:lnSpc>
        <a:spcBef>
          <a:spcPts val="0"/>
        </a:spcBef>
        <a:spcAft>
          <a:spcPts val="1616"/>
        </a:spcAft>
        <a:buFont typeface="Arial" panose="020B0604020202020204" pitchFamily="34" charset="0"/>
        <a:buChar char="–"/>
        <a:defRPr sz="1900" kern="1200">
          <a:solidFill>
            <a:schemeClr val="tx1"/>
          </a:solidFill>
          <a:latin typeface="+mn-lt"/>
          <a:ea typeface="+mn-ea"/>
          <a:cs typeface="+mn-cs"/>
        </a:defRPr>
      </a:lvl2pPr>
      <a:lvl3pPr marL="538163" indent="-228600" algn="l" defTabSz="914400" rtl="0" eaLnBrk="1" latinLnBrk="0" hangingPunct="1">
        <a:lnSpc>
          <a:spcPts val="2280"/>
        </a:lnSpc>
        <a:spcBef>
          <a:spcPts val="0"/>
        </a:spcBef>
        <a:spcAft>
          <a:spcPts val="1616"/>
        </a:spcAft>
        <a:buFont typeface="Arial" panose="020B0604020202020204" pitchFamily="34" charset="0"/>
        <a:buChar char="•"/>
        <a:defRPr sz="1900" kern="1200">
          <a:solidFill>
            <a:schemeClr val="tx1"/>
          </a:solidFill>
          <a:latin typeface="+mn-lt"/>
          <a:ea typeface="+mn-ea"/>
          <a:cs typeface="+mn-cs"/>
        </a:defRPr>
      </a:lvl3pPr>
      <a:lvl4pPr marL="803275" indent="-228600" algn="l" defTabSz="914400" rtl="0" eaLnBrk="1" latinLnBrk="0" hangingPunct="1">
        <a:lnSpc>
          <a:spcPts val="2280"/>
        </a:lnSpc>
        <a:spcBef>
          <a:spcPts val="0"/>
        </a:spcBef>
        <a:spcAft>
          <a:spcPts val="1616"/>
        </a:spcAft>
        <a:buFont typeface="Arial" panose="020B0604020202020204" pitchFamily="34" charset="0"/>
        <a:buChar char="–"/>
        <a:defRPr sz="1900" kern="1200">
          <a:solidFill>
            <a:schemeClr val="tx1"/>
          </a:solidFill>
          <a:latin typeface="+mn-lt"/>
          <a:ea typeface="+mn-ea"/>
          <a:cs typeface="+mn-cs"/>
        </a:defRPr>
      </a:lvl4pPr>
      <a:lvl5pPr marL="992188" indent="-228600" algn="l" defTabSz="914400" rtl="0" eaLnBrk="1" latinLnBrk="0" hangingPunct="1">
        <a:lnSpc>
          <a:spcPts val="2280"/>
        </a:lnSpc>
        <a:spcBef>
          <a:spcPts val="0"/>
        </a:spcBef>
        <a:spcAft>
          <a:spcPts val="1616"/>
        </a:spcAft>
        <a:buFont typeface="Arial" panose="020B0604020202020204" pitchFamily="34" charset="0"/>
        <a:buChar char="»"/>
        <a:defRPr sz="19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540000"/>
            <a:ext cx="4114800" cy="540000"/>
          </a:xfrm>
          <a:prstGeom prst="rect">
            <a:avLst/>
          </a:prstGeom>
          <a:solidFill>
            <a:schemeClr val="accent3"/>
          </a:solidFill>
        </p:spPr>
        <p:txBody>
          <a:bodyPr vert="horz" wrap="square" lIns="262800" tIns="0" rIns="262800" bIns="0" rtlCol="0" anchor="ctr">
            <a:noAutofit/>
          </a:bodyPr>
          <a:lstStyle/>
          <a:p>
            <a:r>
              <a:rPr lang="en-US" smtClean="0"/>
              <a:t>Click to edit Master title style</a:t>
            </a:r>
            <a:endParaRPr lang="en-GB"/>
          </a:p>
        </p:txBody>
      </p:sp>
      <p:sp>
        <p:nvSpPr>
          <p:cNvPr id="3" name="Text Placeholder 2"/>
          <p:cNvSpPr>
            <a:spLocks noGrp="1"/>
          </p:cNvSpPr>
          <p:nvPr>
            <p:ph type="body" idx="1"/>
          </p:nvPr>
        </p:nvSpPr>
        <p:spPr>
          <a:xfrm>
            <a:off x="457200" y="1659600"/>
            <a:ext cx="8229600" cy="4577712"/>
          </a:xfrm>
          <a:prstGeom prst="rect">
            <a:avLst/>
          </a:prstGeom>
        </p:spPr>
        <p:txBody>
          <a:bodyPr vert="horz" lIns="262800" tIns="0" rIns="262800" bIns="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11" name="Rectangle 10"/>
          <p:cNvSpPr/>
          <p:nvPr/>
        </p:nvSpPr>
        <p:spPr>
          <a:xfrm>
            <a:off x="0" y="540000"/>
            <a:ext cx="467544" cy="144016"/>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ectangle 11"/>
          <p:cNvSpPr/>
          <p:nvPr/>
        </p:nvSpPr>
        <p:spPr>
          <a:xfrm>
            <a:off x="3059832" y="935984"/>
            <a:ext cx="6084168" cy="144016"/>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Rectangle 3"/>
          <p:cNvSpPr/>
          <p:nvPr/>
        </p:nvSpPr>
        <p:spPr>
          <a:xfrm>
            <a:off x="0" y="6606000"/>
            <a:ext cx="9144000" cy="252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381185345"/>
      </p:ext>
    </p:extLst>
  </p:cSld>
  <p:clrMap bg1="lt1" tx1="dk1" bg2="lt2" tx2="dk2" accent1="accent1" accent2="accent2" accent3="accent3" accent4="accent4" accent5="accent5" accent6="accent6" hlink="hlink" folHlink="folHlink"/>
  <p:sldLayoutIdLst>
    <p:sldLayoutId id="2147483672" r:id="rId1"/>
    <p:sldLayoutId id="2147483673" r:id="rId2"/>
    <p:sldLayoutId id="2147483674" r:id="rId3"/>
    <p:sldLayoutId id="2147483675" r:id="rId4"/>
    <p:sldLayoutId id="2147483676" r:id="rId5"/>
    <p:sldLayoutId id="2147483683" r:id="rId6"/>
    <p:sldLayoutId id="2147483688" r:id="rId7"/>
    <p:sldLayoutId id="2147483689" r:id="rId8"/>
    <p:sldLayoutId id="2147483690" r:id="rId9"/>
  </p:sldLayoutIdLst>
  <p:txStyles>
    <p:titleStyle>
      <a:lvl1pPr algn="l" defTabSz="914400" rtl="0" eaLnBrk="1" latinLnBrk="0" hangingPunct="1">
        <a:lnSpc>
          <a:spcPct val="100000"/>
        </a:lnSpc>
        <a:spcBef>
          <a:spcPct val="0"/>
        </a:spcBef>
        <a:buNone/>
        <a:defRPr sz="2150" kern="1200">
          <a:solidFill>
            <a:schemeClr val="bg1"/>
          </a:solidFill>
          <a:latin typeface="+mj-lt"/>
          <a:ea typeface="+mj-ea"/>
          <a:cs typeface="+mj-cs"/>
        </a:defRPr>
      </a:lvl1pPr>
    </p:titleStyle>
    <p:bodyStyle>
      <a:lvl1pPr marL="0" indent="0" algn="l" defTabSz="914400" rtl="0" eaLnBrk="1" latinLnBrk="0" hangingPunct="1">
        <a:lnSpc>
          <a:spcPts val="2280"/>
        </a:lnSpc>
        <a:spcBef>
          <a:spcPts val="0"/>
        </a:spcBef>
        <a:spcAft>
          <a:spcPts val="1616"/>
        </a:spcAft>
        <a:buFont typeface="Arial" panose="020B0604020202020204" pitchFamily="34" charset="0"/>
        <a:buNone/>
        <a:defRPr sz="1900" kern="1200">
          <a:solidFill>
            <a:schemeClr val="tx1"/>
          </a:solidFill>
          <a:latin typeface="+mn-lt"/>
          <a:ea typeface="+mn-ea"/>
          <a:cs typeface="+mn-cs"/>
        </a:defRPr>
      </a:lvl1pPr>
      <a:lvl2pPr marL="285750" indent="-285750" algn="l" defTabSz="914400" rtl="0" eaLnBrk="1" latinLnBrk="0" hangingPunct="1">
        <a:lnSpc>
          <a:spcPts val="2280"/>
        </a:lnSpc>
        <a:spcBef>
          <a:spcPts val="0"/>
        </a:spcBef>
        <a:spcAft>
          <a:spcPts val="1616"/>
        </a:spcAft>
        <a:buFont typeface="Arial" panose="020B0604020202020204" pitchFamily="34" charset="0"/>
        <a:buChar char="–"/>
        <a:defRPr sz="1900" kern="1200">
          <a:solidFill>
            <a:schemeClr val="tx1"/>
          </a:solidFill>
          <a:latin typeface="+mn-lt"/>
          <a:ea typeface="+mn-ea"/>
          <a:cs typeface="+mn-cs"/>
        </a:defRPr>
      </a:lvl2pPr>
      <a:lvl3pPr marL="538163" indent="-228600" algn="l" defTabSz="914400" rtl="0" eaLnBrk="1" latinLnBrk="0" hangingPunct="1">
        <a:lnSpc>
          <a:spcPts val="2280"/>
        </a:lnSpc>
        <a:spcBef>
          <a:spcPts val="0"/>
        </a:spcBef>
        <a:spcAft>
          <a:spcPts val="1616"/>
        </a:spcAft>
        <a:buFont typeface="Arial" panose="020B0604020202020204" pitchFamily="34" charset="0"/>
        <a:buChar char="•"/>
        <a:defRPr sz="1900" kern="1200">
          <a:solidFill>
            <a:schemeClr val="tx1"/>
          </a:solidFill>
          <a:latin typeface="+mn-lt"/>
          <a:ea typeface="+mn-ea"/>
          <a:cs typeface="+mn-cs"/>
        </a:defRPr>
      </a:lvl3pPr>
      <a:lvl4pPr marL="803275" indent="-228600" algn="l" defTabSz="914400" rtl="0" eaLnBrk="1" latinLnBrk="0" hangingPunct="1">
        <a:lnSpc>
          <a:spcPts val="2280"/>
        </a:lnSpc>
        <a:spcBef>
          <a:spcPts val="0"/>
        </a:spcBef>
        <a:spcAft>
          <a:spcPts val="1616"/>
        </a:spcAft>
        <a:buFont typeface="Arial" panose="020B0604020202020204" pitchFamily="34" charset="0"/>
        <a:buChar char="–"/>
        <a:defRPr sz="1900" kern="1200">
          <a:solidFill>
            <a:schemeClr val="tx1"/>
          </a:solidFill>
          <a:latin typeface="+mn-lt"/>
          <a:ea typeface="+mn-ea"/>
          <a:cs typeface="+mn-cs"/>
        </a:defRPr>
      </a:lvl4pPr>
      <a:lvl5pPr marL="992188" indent="-228600" algn="l" defTabSz="914400" rtl="0" eaLnBrk="1" latinLnBrk="0" hangingPunct="1">
        <a:lnSpc>
          <a:spcPts val="2280"/>
        </a:lnSpc>
        <a:spcBef>
          <a:spcPts val="0"/>
        </a:spcBef>
        <a:spcAft>
          <a:spcPts val="1616"/>
        </a:spcAft>
        <a:buFont typeface="Arial" panose="020B0604020202020204" pitchFamily="34" charset="0"/>
        <a:buChar char="»"/>
        <a:defRPr sz="19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540000"/>
            <a:ext cx="4114800" cy="540000"/>
          </a:xfrm>
          <a:prstGeom prst="rect">
            <a:avLst/>
          </a:prstGeom>
          <a:solidFill>
            <a:schemeClr val="accent3"/>
          </a:solidFill>
        </p:spPr>
        <p:txBody>
          <a:bodyPr vert="horz" wrap="square" lIns="262800" tIns="0" rIns="262800" bIns="0" rtlCol="0" anchor="ctr">
            <a:noAutofit/>
          </a:bodyPr>
          <a:lstStyle/>
          <a:p>
            <a:r>
              <a:rPr lang="en-US" smtClean="0"/>
              <a:t>Click to edit Master title style</a:t>
            </a:r>
            <a:endParaRPr lang="en-GB"/>
          </a:p>
        </p:txBody>
      </p:sp>
      <p:sp>
        <p:nvSpPr>
          <p:cNvPr id="3" name="Text Placeholder 2"/>
          <p:cNvSpPr>
            <a:spLocks noGrp="1"/>
          </p:cNvSpPr>
          <p:nvPr>
            <p:ph type="body" idx="1"/>
          </p:nvPr>
        </p:nvSpPr>
        <p:spPr>
          <a:xfrm>
            <a:off x="457200" y="1659600"/>
            <a:ext cx="8229600" cy="4577712"/>
          </a:xfrm>
          <a:prstGeom prst="rect">
            <a:avLst/>
          </a:prstGeom>
        </p:spPr>
        <p:txBody>
          <a:bodyPr vert="horz" lIns="262800" tIns="0" rIns="262800" bIns="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11" name="Rectangle 10"/>
          <p:cNvSpPr/>
          <p:nvPr/>
        </p:nvSpPr>
        <p:spPr>
          <a:xfrm>
            <a:off x="0" y="540000"/>
            <a:ext cx="467544" cy="144016"/>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ectangle 11"/>
          <p:cNvSpPr/>
          <p:nvPr/>
        </p:nvSpPr>
        <p:spPr>
          <a:xfrm>
            <a:off x="3059832" y="935984"/>
            <a:ext cx="6084168" cy="144016"/>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Rectangle 3"/>
          <p:cNvSpPr/>
          <p:nvPr/>
        </p:nvSpPr>
        <p:spPr>
          <a:xfrm>
            <a:off x="0" y="6606000"/>
            <a:ext cx="9144000" cy="252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p:cNvSpPr txBox="1"/>
          <p:nvPr/>
        </p:nvSpPr>
        <p:spPr>
          <a:xfrm>
            <a:off x="467544" y="6254094"/>
            <a:ext cx="1531317" cy="323165"/>
          </a:xfrm>
          <a:prstGeom prst="rect">
            <a:avLst/>
          </a:prstGeom>
          <a:noFill/>
        </p:spPr>
        <p:txBody>
          <a:bodyPr wrap="none" rtlCol="0">
            <a:spAutoFit/>
          </a:bodyPr>
          <a:lstStyle/>
          <a:p>
            <a:r>
              <a:rPr lang="en-GB" sz="1500" smtClean="0">
                <a:solidFill>
                  <a:schemeClr val="accent3"/>
                </a:solidFill>
              </a:rPr>
              <a:t>rochdale.gov.uk</a:t>
            </a:r>
            <a:endParaRPr lang="en-GB" sz="1500">
              <a:solidFill>
                <a:schemeClr val="accent3"/>
              </a:solidFill>
            </a:endParaRPr>
          </a:p>
        </p:txBody>
      </p:sp>
    </p:spTree>
    <p:extLst>
      <p:ext uri="{BB962C8B-B14F-4D97-AF65-F5344CB8AC3E}">
        <p14:creationId xmlns:p14="http://schemas.microsoft.com/office/powerpoint/2010/main" val="923560812"/>
      </p:ext>
    </p:extLst>
  </p:cSld>
  <p:clrMap bg1="lt1" tx1="dk1" bg2="lt2" tx2="dk2" accent1="accent1" accent2="accent2" accent3="accent3" accent4="accent4" accent5="accent5" accent6="accent6" hlink="hlink" folHlink="folHlink"/>
  <p:sldLayoutIdLst>
    <p:sldLayoutId id="2147483678" r:id="rId1"/>
    <p:sldLayoutId id="2147483679" r:id="rId2"/>
    <p:sldLayoutId id="2147483680" r:id="rId3"/>
    <p:sldLayoutId id="2147483681" r:id="rId4"/>
    <p:sldLayoutId id="2147483682" r:id="rId5"/>
    <p:sldLayoutId id="2147483691" r:id="rId6"/>
    <p:sldLayoutId id="2147483692" r:id="rId7"/>
    <p:sldLayoutId id="2147483693" r:id="rId8"/>
    <p:sldLayoutId id="2147483694" r:id="rId9"/>
  </p:sldLayoutIdLst>
  <p:txStyles>
    <p:titleStyle>
      <a:lvl1pPr algn="l" defTabSz="914400" rtl="0" eaLnBrk="1" latinLnBrk="0" hangingPunct="1">
        <a:lnSpc>
          <a:spcPct val="100000"/>
        </a:lnSpc>
        <a:spcBef>
          <a:spcPct val="0"/>
        </a:spcBef>
        <a:buNone/>
        <a:defRPr sz="2150" kern="1200">
          <a:solidFill>
            <a:schemeClr val="bg1"/>
          </a:solidFill>
          <a:latin typeface="+mj-lt"/>
          <a:ea typeface="+mj-ea"/>
          <a:cs typeface="+mj-cs"/>
        </a:defRPr>
      </a:lvl1pPr>
    </p:titleStyle>
    <p:bodyStyle>
      <a:lvl1pPr marL="0" indent="0" algn="l" defTabSz="914400" rtl="0" eaLnBrk="1" latinLnBrk="0" hangingPunct="1">
        <a:lnSpc>
          <a:spcPts val="2280"/>
        </a:lnSpc>
        <a:spcBef>
          <a:spcPts val="0"/>
        </a:spcBef>
        <a:spcAft>
          <a:spcPts val="1616"/>
        </a:spcAft>
        <a:buFont typeface="Arial" panose="020B0604020202020204" pitchFamily="34" charset="0"/>
        <a:buNone/>
        <a:defRPr sz="1900" kern="1200">
          <a:solidFill>
            <a:schemeClr val="tx1"/>
          </a:solidFill>
          <a:latin typeface="+mn-lt"/>
          <a:ea typeface="+mn-ea"/>
          <a:cs typeface="+mn-cs"/>
        </a:defRPr>
      </a:lvl1pPr>
      <a:lvl2pPr marL="285750" indent="-285750" algn="l" defTabSz="914400" rtl="0" eaLnBrk="1" latinLnBrk="0" hangingPunct="1">
        <a:lnSpc>
          <a:spcPts val="2280"/>
        </a:lnSpc>
        <a:spcBef>
          <a:spcPts val="0"/>
        </a:spcBef>
        <a:spcAft>
          <a:spcPts val="1616"/>
        </a:spcAft>
        <a:buFont typeface="Arial" panose="020B0604020202020204" pitchFamily="34" charset="0"/>
        <a:buChar char="–"/>
        <a:defRPr sz="1900" kern="1200">
          <a:solidFill>
            <a:schemeClr val="tx1"/>
          </a:solidFill>
          <a:latin typeface="+mn-lt"/>
          <a:ea typeface="+mn-ea"/>
          <a:cs typeface="+mn-cs"/>
        </a:defRPr>
      </a:lvl2pPr>
      <a:lvl3pPr marL="538163" indent="-228600" algn="l" defTabSz="914400" rtl="0" eaLnBrk="1" latinLnBrk="0" hangingPunct="1">
        <a:lnSpc>
          <a:spcPts val="2280"/>
        </a:lnSpc>
        <a:spcBef>
          <a:spcPts val="0"/>
        </a:spcBef>
        <a:spcAft>
          <a:spcPts val="1616"/>
        </a:spcAft>
        <a:buFont typeface="Arial" panose="020B0604020202020204" pitchFamily="34" charset="0"/>
        <a:buChar char="•"/>
        <a:defRPr sz="1900" kern="1200">
          <a:solidFill>
            <a:schemeClr val="tx1"/>
          </a:solidFill>
          <a:latin typeface="+mn-lt"/>
          <a:ea typeface="+mn-ea"/>
          <a:cs typeface="+mn-cs"/>
        </a:defRPr>
      </a:lvl3pPr>
      <a:lvl4pPr marL="803275" indent="-228600" algn="l" defTabSz="914400" rtl="0" eaLnBrk="1" latinLnBrk="0" hangingPunct="1">
        <a:lnSpc>
          <a:spcPts val="2280"/>
        </a:lnSpc>
        <a:spcBef>
          <a:spcPts val="0"/>
        </a:spcBef>
        <a:spcAft>
          <a:spcPts val="1616"/>
        </a:spcAft>
        <a:buFont typeface="Arial" panose="020B0604020202020204" pitchFamily="34" charset="0"/>
        <a:buChar char="–"/>
        <a:defRPr sz="1900" kern="1200">
          <a:solidFill>
            <a:schemeClr val="tx1"/>
          </a:solidFill>
          <a:latin typeface="+mn-lt"/>
          <a:ea typeface="+mn-ea"/>
          <a:cs typeface="+mn-cs"/>
        </a:defRPr>
      </a:lvl4pPr>
      <a:lvl5pPr marL="992188" indent="-228600" algn="l" defTabSz="914400" rtl="0" eaLnBrk="1" latinLnBrk="0" hangingPunct="1">
        <a:lnSpc>
          <a:spcPts val="2280"/>
        </a:lnSpc>
        <a:spcBef>
          <a:spcPts val="0"/>
        </a:spcBef>
        <a:spcAft>
          <a:spcPts val="1616"/>
        </a:spcAft>
        <a:buFont typeface="Arial" panose="020B0604020202020204" pitchFamily="34" charset="0"/>
        <a:buChar char="»"/>
        <a:defRPr sz="19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540000"/>
            <a:ext cx="4114800" cy="540000"/>
          </a:xfrm>
          <a:prstGeom prst="rect">
            <a:avLst/>
          </a:prstGeom>
          <a:solidFill>
            <a:schemeClr val="accent3"/>
          </a:solidFill>
        </p:spPr>
        <p:txBody>
          <a:bodyPr vert="horz" wrap="square" lIns="262800" tIns="0" rIns="262800" bIns="0" rtlCol="0" anchor="ctr">
            <a:noAutofit/>
          </a:bodyPr>
          <a:lstStyle/>
          <a:p>
            <a:r>
              <a:rPr lang="en-US" smtClean="0"/>
              <a:t>Click to edit Master title style</a:t>
            </a:r>
            <a:endParaRPr lang="en-GB"/>
          </a:p>
        </p:txBody>
      </p:sp>
      <p:sp>
        <p:nvSpPr>
          <p:cNvPr id="3" name="Text Placeholder 2"/>
          <p:cNvSpPr>
            <a:spLocks noGrp="1"/>
          </p:cNvSpPr>
          <p:nvPr>
            <p:ph type="body" idx="1"/>
          </p:nvPr>
        </p:nvSpPr>
        <p:spPr>
          <a:xfrm>
            <a:off x="457200" y="1659600"/>
            <a:ext cx="8229600" cy="4577712"/>
          </a:xfrm>
          <a:prstGeom prst="rect">
            <a:avLst/>
          </a:prstGeom>
        </p:spPr>
        <p:txBody>
          <a:bodyPr vert="horz" lIns="262800" tIns="0" rIns="262800" bIns="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11" name="Rectangle 10"/>
          <p:cNvSpPr/>
          <p:nvPr/>
        </p:nvSpPr>
        <p:spPr>
          <a:xfrm>
            <a:off x="0" y="540000"/>
            <a:ext cx="467544" cy="144016"/>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ectangle 11"/>
          <p:cNvSpPr/>
          <p:nvPr/>
        </p:nvSpPr>
        <p:spPr>
          <a:xfrm>
            <a:off x="3059832" y="935984"/>
            <a:ext cx="6084168" cy="144016"/>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Rectangle 3"/>
          <p:cNvSpPr/>
          <p:nvPr/>
        </p:nvSpPr>
        <p:spPr>
          <a:xfrm>
            <a:off x="0" y="6606000"/>
            <a:ext cx="9144000" cy="252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381185345"/>
      </p:ext>
    </p:extLst>
  </p:cSld>
  <p:clrMap bg1="lt1" tx1="dk1" bg2="lt2" tx2="dk2" accent1="accent1" accent2="accent2" accent3="accent3" accent4="accent4" accent5="accent5" accent6="accent6" hlink="hlink" folHlink="folHlink"/>
  <p:sldLayoutIdLst>
    <p:sldLayoutId id="2147483696" r:id="rId1"/>
    <p:sldLayoutId id="2147483697" r:id="rId2"/>
    <p:sldLayoutId id="2147483698" r:id="rId3"/>
    <p:sldLayoutId id="2147483699" r:id="rId4"/>
    <p:sldLayoutId id="2147483700" r:id="rId5"/>
  </p:sldLayoutIdLst>
  <p:txStyles>
    <p:titleStyle>
      <a:lvl1pPr algn="l" defTabSz="914400" rtl="0" eaLnBrk="1" latinLnBrk="0" hangingPunct="1">
        <a:lnSpc>
          <a:spcPct val="100000"/>
        </a:lnSpc>
        <a:spcBef>
          <a:spcPct val="0"/>
        </a:spcBef>
        <a:buNone/>
        <a:defRPr sz="2150" kern="1200">
          <a:solidFill>
            <a:schemeClr val="bg1"/>
          </a:solidFill>
          <a:latin typeface="+mj-lt"/>
          <a:ea typeface="+mj-ea"/>
          <a:cs typeface="+mj-cs"/>
        </a:defRPr>
      </a:lvl1pPr>
    </p:titleStyle>
    <p:bodyStyle>
      <a:lvl1pPr marL="0" indent="0" algn="l" defTabSz="914400" rtl="0" eaLnBrk="1" latinLnBrk="0" hangingPunct="1">
        <a:lnSpc>
          <a:spcPts val="2280"/>
        </a:lnSpc>
        <a:spcBef>
          <a:spcPts val="0"/>
        </a:spcBef>
        <a:spcAft>
          <a:spcPts val="1616"/>
        </a:spcAft>
        <a:buFont typeface="Arial" panose="020B0604020202020204" pitchFamily="34" charset="0"/>
        <a:buNone/>
        <a:defRPr sz="1900" kern="1200">
          <a:solidFill>
            <a:schemeClr val="tx1"/>
          </a:solidFill>
          <a:latin typeface="+mn-lt"/>
          <a:ea typeface="+mn-ea"/>
          <a:cs typeface="+mn-cs"/>
        </a:defRPr>
      </a:lvl1pPr>
      <a:lvl2pPr marL="285750" indent="-285750" algn="l" defTabSz="914400" rtl="0" eaLnBrk="1" latinLnBrk="0" hangingPunct="1">
        <a:lnSpc>
          <a:spcPts val="2280"/>
        </a:lnSpc>
        <a:spcBef>
          <a:spcPts val="0"/>
        </a:spcBef>
        <a:spcAft>
          <a:spcPts val="1616"/>
        </a:spcAft>
        <a:buFont typeface="Arial" panose="020B0604020202020204" pitchFamily="34" charset="0"/>
        <a:buChar char="–"/>
        <a:defRPr sz="1900" kern="1200">
          <a:solidFill>
            <a:schemeClr val="tx1"/>
          </a:solidFill>
          <a:latin typeface="+mn-lt"/>
          <a:ea typeface="+mn-ea"/>
          <a:cs typeface="+mn-cs"/>
        </a:defRPr>
      </a:lvl2pPr>
      <a:lvl3pPr marL="538163" indent="-228600" algn="l" defTabSz="914400" rtl="0" eaLnBrk="1" latinLnBrk="0" hangingPunct="1">
        <a:lnSpc>
          <a:spcPts val="2280"/>
        </a:lnSpc>
        <a:spcBef>
          <a:spcPts val="0"/>
        </a:spcBef>
        <a:spcAft>
          <a:spcPts val="1616"/>
        </a:spcAft>
        <a:buFont typeface="Arial" panose="020B0604020202020204" pitchFamily="34" charset="0"/>
        <a:buChar char="•"/>
        <a:defRPr sz="1900" kern="1200">
          <a:solidFill>
            <a:schemeClr val="tx1"/>
          </a:solidFill>
          <a:latin typeface="+mn-lt"/>
          <a:ea typeface="+mn-ea"/>
          <a:cs typeface="+mn-cs"/>
        </a:defRPr>
      </a:lvl3pPr>
      <a:lvl4pPr marL="803275" indent="-228600" algn="l" defTabSz="914400" rtl="0" eaLnBrk="1" latinLnBrk="0" hangingPunct="1">
        <a:lnSpc>
          <a:spcPts val="2280"/>
        </a:lnSpc>
        <a:spcBef>
          <a:spcPts val="0"/>
        </a:spcBef>
        <a:spcAft>
          <a:spcPts val="1616"/>
        </a:spcAft>
        <a:buFont typeface="Arial" panose="020B0604020202020204" pitchFamily="34" charset="0"/>
        <a:buChar char="–"/>
        <a:defRPr sz="1900" kern="1200">
          <a:solidFill>
            <a:schemeClr val="tx1"/>
          </a:solidFill>
          <a:latin typeface="+mn-lt"/>
          <a:ea typeface="+mn-ea"/>
          <a:cs typeface="+mn-cs"/>
        </a:defRPr>
      </a:lvl4pPr>
      <a:lvl5pPr marL="992188" indent="-228600" algn="l" defTabSz="914400" rtl="0" eaLnBrk="1" latinLnBrk="0" hangingPunct="1">
        <a:lnSpc>
          <a:spcPts val="2280"/>
        </a:lnSpc>
        <a:spcBef>
          <a:spcPts val="0"/>
        </a:spcBef>
        <a:spcAft>
          <a:spcPts val="1616"/>
        </a:spcAft>
        <a:buFont typeface="Arial" panose="020B0604020202020204" pitchFamily="34" charset="0"/>
        <a:buChar char="»"/>
        <a:defRPr sz="19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540000"/>
            <a:ext cx="4114800" cy="540000"/>
          </a:xfrm>
          <a:prstGeom prst="rect">
            <a:avLst/>
          </a:prstGeom>
          <a:solidFill>
            <a:schemeClr val="accent3"/>
          </a:solidFill>
        </p:spPr>
        <p:txBody>
          <a:bodyPr vert="horz" wrap="square" lIns="262800" tIns="0" rIns="262800" bIns="0" rtlCol="0" anchor="ctr">
            <a:noAutofit/>
          </a:bodyPr>
          <a:lstStyle/>
          <a:p>
            <a:r>
              <a:rPr lang="en-US" smtClean="0"/>
              <a:t>Click to edit Master title style</a:t>
            </a:r>
            <a:endParaRPr lang="en-GB"/>
          </a:p>
        </p:txBody>
      </p:sp>
      <p:sp>
        <p:nvSpPr>
          <p:cNvPr id="3" name="Text Placeholder 2"/>
          <p:cNvSpPr>
            <a:spLocks noGrp="1"/>
          </p:cNvSpPr>
          <p:nvPr>
            <p:ph type="body" idx="1"/>
          </p:nvPr>
        </p:nvSpPr>
        <p:spPr>
          <a:xfrm>
            <a:off x="457200" y="1659600"/>
            <a:ext cx="8229600" cy="4577712"/>
          </a:xfrm>
          <a:prstGeom prst="rect">
            <a:avLst/>
          </a:prstGeom>
        </p:spPr>
        <p:txBody>
          <a:bodyPr vert="horz" lIns="262800" tIns="0" rIns="262800" bIns="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11" name="Rectangle 10"/>
          <p:cNvSpPr/>
          <p:nvPr/>
        </p:nvSpPr>
        <p:spPr>
          <a:xfrm>
            <a:off x="0" y="540000"/>
            <a:ext cx="467544" cy="144016"/>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ectangle 11"/>
          <p:cNvSpPr/>
          <p:nvPr/>
        </p:nvSpPr>
        <p:spPr>
          <a:xfrm>
            <a:off x="3059832" y="935984"/>
            <a:ext cx="6084168" cy="144016"/>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Rectangle 3"/>
          <p:cNvSpPr/>
          <p:nvPr/>
        </p:nvSpPr>
        <p:spPr>
          <a:xfrm>
            <a:off x="0" y="6606000"/>
            <a:ext cx="9144000" cy="252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p:cNvSpPr txBox="1"/>
          <p:nvPr/>
        </p:nvSpPr>
        <p:spPr>
          <a:xfrm>
            <a:off x="467544" y="6254094"/>
            <a:ext cx="1531317" cy="323165"/>
          </a:xfrm>
          <a:prstGeom prst="rect">
            <a:avLst/>
          </a:prstGeom>
          <a:noFill/>
        </p:spPr>
        <p:txBody>
          <a:bodyPr wrap="none" rtlCol="0">
            <a:spAutoFit/>
          </a:bodyPr>
          <a:lstStyle/>
          <a:p>
            <a:r>
              <a:rPr lang="en-GB" sz="1500" smtClean="0">
                <a:solidFill>
                  <a:schemeClr val="accent3"/>
                </a:solidFill>
              </a:rPr>
              <a:t>rochdale.gov.uk</a:t>
            </a:r>
            <a:endParaRPr lang="en-GB" sz="1500">
              <a:solidFill>
                <a:schemeClr val="accent3"/>
              </a:solidFill>
            </a:endParaRPr>
          </a:p>
        </p:txBody>
      </p:sp>
    </p:spTree>
    <p:extLst>
      <p:ext uri="{BB962C8B-B14F-4D97-AF65-F5344CB8AC3E}">
        <p14:creationId xmlns:p14="http://schemas.microsoft.com/office/powerpoint/2010/main" val="923560812"/>
      </p:ext>
    </p:extLst>
  </p:cSld>
  <p:clrMap bg1="lt1" tx1="dk1" bg2="lt2" tx2="dk2" accent1="accent1" accent2="accent2" accent3="accent3" accent4="accent4" accent5="accent5" accent6="accent6" hlink="hlink" folHlink="folHlink"/>
  <p:sldLayoutIdLst>
    <p:sldLayoutId id="2147483702" r:id="rId1"/>
    <p:sldLayoutId id="2147483703" r:id="rId2"/>
    <p:sldLayoutId id="2147483704" r:id="rId3"/>
    <p:sldLayoutId id="2147483705" r:id="rId4"/>
    <p:sldLayoutId id="2147483706" r:id="rId5"/>
  </p:sldLayoutIdLst>
  <p:txStyles>
    <p:titleStyle>
      <a:lvl1pPr algn="l" defTabSz="914400" rtl="0" eaLnBrk="1" latinLnBrk="0" hangingPunct="1">
        <a:lnSpc>
          <a:spcPct val="100000"/>
        </a:lnSpc>
        <a:spcBef>
          <a:spcPct val="0"/>
        </a:spcBef>
        <a:buNone/>
        <a:defRPr sz="2150" kern="1200">
          <a:solidFill>
            <a:schemeClr val="bg1"/>
          </a:solidFill>
          <a:latin typeface="+mj-lt"/>
          <a:ea typeface="+mj-ea"/>
          <a:cs typeface="+mj-cs"/>
        </a:defRPr>
      </a:lvl1pPr>
    </p:titleStyle>
    <p:bodyStyle>
      <a:lvl1pPr marL="0" indent="0" algn="l" defTabSz="914400" rtl="0" eaLnBrk="1" latinLnBrk="0" hangingPunct="1">
        <a:lnSpc>
          <a:spcPts val="2280"/>
        </a:lnSpc>
        <a:spcBef>
          <a:spcPts val="0"/>
        </a:spcBef>
        <a:spcAft>
          <a:spcPts val="1616"/>
        </a:spcAft>
        <a:buFont typeface="Arial" panose="020B0604020202020204" pitchFamily="34" charset="0"/>
        <a:buNone/>
        <a:defRPr sz="1900" kern="1200">
          <a:solidFill>
            <a:schemeClr val="tx1"/>
          </a:solidFill>
          <a:latin typeface="+mn-lt"/>
          <a:ea typeface="+mn-ea"/>
          <a:cs typeface="+mn-cs"/>
        </a:defRPr>
      </a:lvl1pPr>
      <a:lvl2pPr marL="285750" indent="-285750" algn="l" defTabSz="914400" rtl="0" eaLnBrk="1" latinLnBrk="0" hangingPunct="1">
        <a:lnSpc>
          <a:spcPts val="2280"/>
        </a:lnSpc>
        <a:spcBef>
          <a:spcPts val="0"/>
        </a:spcBef>
        <a:spcAft>
          <a:spcPts val="1616"/>
        </a:spcAft>
        <a:buFont typeface="Arial" panose="020B0604020202020204" pitchFamily="34" charset="0"/>
        <a:buChar char="–"/>
        <a:defRPr sz="1900" kern="1200">
          <a:solidFill>
            <a:schemeClr val="tx1"/>
          </a:solidFill>
          <a:latin typeface="+mn-lt"/>
          <a:ea typeface="+mn-ea"/>
          <a:cs typeface="+mn-cs"/>
        </a:defRPr>
      </a:lvl2pPr>
      <a:lvl3pPr marL="538163" indent="-228600" algn="l" defTabSz="914400" rtl="0" eaLnBrk="1" latinLnBrk="0" hangingPunct="1">
        <a:lnSpc>
          <a:spcPts val="2280"/>
        </a:lnSpc>
        <a:spcBef>
          <a:spcPts val="0"/>
        </a:spcBef>
        <a:spcAft>
          <a:spcPts val="1616"/>
        </a:spcAft>
        <a:buFont typeface="Arial" panose="020B0604020202020204" pitchFamily="34" charset="0"/>
        <a:buChar char="•"/>
        <a:defRPr sz="1900" kern="1200">
          <a:solidFill>
            <a:schemeClr val="tx1"/>
          </a:solidFill>
          <a:latin typeface="+mn-lt"/>
          <a:ea typeface="+mn-ea"/>
          <a:cs typeface="+mn-cs"/>
        </a:defRPr>
      </a:lvl3pPr>
      <a:lvl4pPr marL="803275" indent="-228600" algn="l" defTabSz="914400" rtl="0" eaLnBrk="1" latinLnBrk="0" hangingPunct="1">
        <a:lnSpc>
          <a:spcPts val="2280"/>
        </a:lnSpc>
        <a:spcBef>
          <a:spcPts val="0"/>
        </a:spcBef>
        <a:spcAft>
          <a:spcPts val="1616"/>
        </a:spcAft>
        <a:buFont typeface="Arial" panose="020B0604020202020204" pitchFamily="34" charset="0"/>
        <a:buChar char="–"/>
        <a:defRPr sz="1900" kern="1200">
          <a:solidFill>
            <a:schemeClr val="tx1"/>
          </a:solidFill>
          <a:latin typeface="+mn-lt"/>
          <a:ea typeface="+mn-ea"/>
          <a:cs typeface="+mn-cs"/>
        </a:defRPr>
      </a:lvl4pPr>
      <a:lvl5pPr marL="992188" indent="-228600" algn="l" defTabSz="914400" rtl="0" eaLnBrk="1" latinLnBrk="0" hangingPunct="1">
        <a:lnSpc>
          <a:spcPts val="2280"/>
        </a:lnSpc>
        <a:spcBef>
          <a:spcPts val="0"/>
        </a:spcBef>
        <a:spcAft>
          <a:spcPts val="1616"/>
        </a:spcAft>
        <a:buFont typeface="Arial" panose="020B0604020202020204" pitchFamily="34" charset="0"/>
        <a:buChar char="»"/>
        <a:defRPr sz="19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4" name="Rounded Rectangle 13"/>
          <p:cNvSpPr/>
          <p:nvPr/>
        </p:nvSpPr>
        <p:spPr>
          <a:xfrm>
            <a:off x="228600" y="228600"/>
            <a:ext cx="8695944" cy="2468880"/>
          </a:xfrm>
          <a:prstGeom prst="roundRect">
            <a:avLst>
              <a:gd name="adj" fmla="val 3362"/>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15"/>
          <p:cNvGrpSpPr>
            <a:grpSpLocks noChangeAspect="1"/>
          </p:cNvGrpSpPr>
          <p:nvPr/>
        </p:nvGrpSpPr>
        <p:grpSpPr bwMode="hidden">
          <a:xfrm>
            <a:off x="211665" y="1679429"/>
            <a:ext cx="8723376" cy="1329874"/>
            <a:chOff x="-3905251" y="4294188"/>
            <a:chExt cx="13027839" cy="1892300"/>
          </a:xfrm>
        </p:grpSpPr>
        <p:sp>
          <p:nvSpPr>
            <p:cNvPr id="1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Placeholder 1"/>
          <p:cNvSpPr>
            <a:spLocks noGrp="1"/>
          </p:cNvSpPr>
          <p:nvPr>
            <p:ph type="title"/>
          </p:nvPr>
        </p:nvSpPr>
        <p:spPr>
          <a:xfrm>
            <a:off x="457200" y="338328"/>
            <a:ext cx="8229600" cy="1252728"/>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4" name="Date Placeholder 3"/>
          <p:cNvSpPr>
            <a:spLocks noGrp="1"/>
          </p:cNvSpPr>
          <p:nvPr>
            <p:ph type="dt" sz="half" idx="2"/>
          </p:nvPr>
        </p:nvSpPr>
        <p:spPr>
          <a:xfrm>
            <a:off x="5163672" y="6250164"/>
            <a:ext cx="3786690" cy="365125"/>
          </a:xfrm>
          <a:prstGeom prst="rect">
            <a:avLst/>
          </a:prstGeom>
        </p:spPr>
        <p:txBody>
          <a:bodyPr vert="horz" lIns="91440" tIns="45720" rIns="91440" bIns="45720" rtlCol="0" anchor="ctr"/>
          <a:lstStyle>
            <a:lvl1pPr algn="r">
              <a:defRPr sz="1000">
                <a:solidFill>
                  <a:schemeClr val="tx2"/>
                </a:solidFill>
              </a:defRPr>
            </a:lvl1pPr>
          </a:lstStyle>
          <a:p>
            <a:fld id="{9D1D110F-3F4E-48D9-B8AA-5D0E825AFDBA}" type="datetime1">
              <a:rPr lang="en-US" smtClean="0"/>
              <a:pPr/>
              <a:t>2/21/2018</a:t>
            </a:fld>
            <a:endParaRPr lang="en-US"/>
          </a:p>
        </p:txBody>
      </p:sp>
      <p:sp>
        <p:nvSpPr>
          <p:cNvPr id="5" name="Footer Placeholder 4"/>
          <p:cNvSpPr>
            <a:spLocks noGrp="1"/>
          </p:cNvSpPr>
          <p:nvPr>
            <p:ph type="ftr" sz="quarter" idx="3"/>
          </p:nvPr>
        </p:nvSpPr>
        <p:spPr>
          <a:xfrm>
            <a:off x="193638" y="6250164"/>
            <a:ext cx="3786691" cy="365125"/>
          </a:xfrm>
          <a:prstGeom prst="rect">
            <a:avLst/>
          </a:prstGeom>
        </p:spPr>
        <p:txBody>
          <a:bodyPr vert="horz" lIns="91440" tIns="45720" rIns="91440" bIns="45720" rtlCol="0" anchor="ctr"/>
          <a:lstStyle>
            <a:lvl1pPr algn="l">
              <a:defRPr sz="1000">
                <a:solidFill>
                  <a:schemeClr val="tx2"/>
                </a:solidFill>
              </a:defRPr>
            </a:lvl1pPr>
          </a:lstStyle>
          <a:p>
            <a:endParaRPr lang="en-US" dirty="0"/>
          </a:p>
        </p:txBody>
      </p:sp>
      <p:sp>
        <p:nvSpPr>
          <p:cNvPr id="6" name="Slide Number Placeholder 5"/>
          <p:cNvSpPr>
            <a:spLocks noGrp="1"/>
          </p:cNvSpPr>
          <p:nvPr>
            <p:ph type="sldNum" sz="quarter" idx="4"/>
          </p:nvPr>
        </p:nvSpPr>
        <p:spPr>
          <a:xfrm>
            <a:off x="3991088" y="6250163"/>
            <a:ext cx="1161826" cy="365125"/>
          </a:xfrm>
          <a:prstGeom prst="rect">
            <a:avLst/>
          </a:prstGeom>
        </p:spPr>
        <p:txBody>
          <a:bodyPr vert="horz" lIns="91440" tIns="45720" rIns="91440" bIns="45720" rtlCol="0" anchor="ctr"/>
          <a:lstStyle>
            <a:lvl1pPr algn="ctr">
              <a:defRPr sz="1000">
                <a:solidFill>
                  <a:schemeClr val="tx2"/>
                </a:solidFill>
              </a:defRPr>
            </a:lvl1pPr>
          </a:lstStyle>
          <a:p>
            <a:fld id="{687D7A59-36E2-48B9-B146-C1E59501F63F}" type="slidenum">
              <a:rPr lang="en-US" smtClean="0"/>
              <a:pPr/>
              <a:t>‹#›</a:t>
            </a:fld>
            <a:endParaRPr lang="en-US"/>
          </a:p>
        </p:txBody>
      </p:sp>
      <p:sp>
        <p:nvSpPr>
          <p:cNvPr id="3" name="Text Placeholder 2"/>
          <p:cNvSpPr>
            <a:spLocks noGrp="1"/>
          </p:cNvSpPr>
          <p:nvPr>
            <p:ph type="body" idx="1"/>
          </p:nvPr>
        </p:nvSpPr>
        <p:spPr>
          <a:xfrm>
            <a:off x="872067" y="2675467"/>
            <a:ext cx="7408333" cy="3450696"/>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 bg1="lt1" tx1="dk1" bg2="lt2" tx2="dk2" accent1="accent1" accent2="accent2" accent3="accent3" accent4="accent4" accent5="accent5" accent6="accent6" hlink="hlink" folHlink="folHlink"/>
  <p:sldLayoutIdLst>
    <p:sldLayoutId id="2147483708" r:id="rId1"/>
    <p:sldLayoutId id="2147483709" r:id="rId2"/>
    <p:sldLayoutId id="2147483710" r:id="rId3"/>
    <p:sldLayoutId id="2147483711" r:id="rId4"/>
    <p:sldLayoutId id="2147483712" r:id="rId5"/>
    <p:sldLayoutId id="2147483713" r:id="rId6"/>
    <p:sldLayoutId id="2147483714" r:id="rId7"/>
    <p:sldLayoutId id="2147483715" r:id="rId8"/>
    <p:sldLayoutId id="2147483716" r:id="rId9"/>
    <p:sldLayoutId id="2147483717" r:id="rId10"/>
    <p:sldLayoutId id="2147483718" r:id="rId11"/>
  </p:sldLayoutIdLst>
  <p:txStyles>
    <p:title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74320" algn="l" defTabSz="914400" rtl="0" eaLnBrk="1" latinLnBrk="0" hangingPunct="1">
        <a:spcBef>
          <a:spcPct val="20000"/>
        </a:spcBef>
        <a:buClr>
          <a:schemeClr val="accent1"/>
        </a:buClr>
        <a:buSzPct val="100000"/>
        <a:buFont typeface="Symbol" pitchFamily="18" charset="2"/>
        <a:buChar char=""/>
        <a:defRPr sz="2400" kern="1200">
          <a:solidFill>
            <a:schemeClr val="tx2"/>
          </a:solidFill>
          <a:latin typeface="+mn-lt"/>
          <a:ea typeface="+mn-ea"/>
          <a:cs typeface="+mn-cs"/>
        </a:defRPr>
      </a:lvl1pPr>
      <a:lvl2pPr marL="576263" indent="-274320" algn="l" defTabSz="914400" rtl="0" eaLnBrk="1" latinLnBrk="0" hangingPunct="1">
        <a:spcBef>
          <a:spcPct val="20000"/>
        </a:spcBef>
        <a:buClr>
          <a:schemeClr val="accent1"/>
        </a:buClr>
        <a:buSzPct val="100000"/>
        <a:buFont typeface="Symbol" pitchFamily="18" charset="2"/>
        <a:buChar char=""/>
        <a:defRPr sz="2200" kern="1200">
          <a:solidFill>
            <a:schemeClr val="tx2"/>
          </a:solidFill>
          <a:latin typeface="+mn-lt"/>
          <a:ea typeface="+mn-ea"/>
          <a:cs typeface="+mn-cs"/>
        </a:defRPr>
      </a:lvl2pPr>
      <a:lvl3pPr marL="855663" indent="-228600" algn="l" defTabSz="914400" rtl="0" eaLnBrk="1" latinLnBrk="0" hangingPunct="1">
        <a:spcBef>
          <a:spcPct val="20000"/>
        </a:spcBef>
        <a:buClr>
          <a:schemeClr val="accent1"/>
        </a:buClr>
        <a:buSzPct val="100000"/>
        <a:buFont typeface="Symbol" pitchFamily="18" charset="2"/>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SzPct val="100000"/>
        <a:buFont typeface="Symbol" pitchFamily="18" charset="2"/>
        <a:buChar char=""/>
        <a:defRPr sz="1800" kern="1200">
          <a:solidFill>
            <a:schemeClr val="tx2"/>
          </a:solidFill>
          <a:latin typeface="+mn-lt"/>
          <a:ea typeface="+mn-ea"/>
          <a:cs typeface="+mn-cs"/>
        </a:defRPr>
      </a:lvl4pPr>
      <a:lvl5pPr marL="1463040" indent="-228600" algn="l" defTabSz="914400" rtl="0" eaLnBrk="1" latinLnBrk="0" hangingPunct="1">
        <a:spcBef>
          <a:spcPct val="20000"/>
        </a:spcBef>
        <a:buClr>
          <a:schemeClr val="accent1"/>
        </a:buClr>
        <a:buSzPct val="100000"/>
        <a:buFont typeface="Symbol" pitchFamily="18" charset="2"/>
        <a:buChar char=""/>
        <a:defRPr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42.xml"/></Relationships>
</file>

<file path=ppt/slides/_rels/slide10.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43.xml"/></Relationships>
</file>

<file path=ppt/slides/_rels/slide11.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43.xml"/><Relationship Id="rId4" Type="http://schemas.openxmlformats.org/officeDocument/2006/relationships/image" Target="../media/image30.png"/></Relationships>
</file>

<file path=ppt/slides/_rels/slide12.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43.xml"/><Relationship Id="rId4" Type="http://schemas.openxmlformats.org/officeDocument/2006/relationships/image" Target="../media/image33.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3.xml"/></Relationships>
</file>

<file path=ppt/slides/_rels/slide14.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4.xml"/><Relationship Id="rId1" Type="http://schemas.openxmlformats.org/officeDocument/2006/relationships/slideLayout" Target="../slideLayouts/slideLayout43.xml"/><Relationship Id="rId6" Type="http://schemas.openxmlformats.org/officeDocument/2006/relationships/image" Target="../media/image37.png"/><Relationship Id="rId5" Type="http://schemas.openxmlformats.org/officeDocument/2006/relationships/image" Target="../media/image36.png"/><Relationship Id="rId4" Type="http://schemas.openxmlformats.org/officeDocument/2006/relationships/image" Target="../media/image35.png"/></Relationships>
</file>

<file path=ppt/slides/_rels/slide15.xml.rels><?xml version="1.0" encoding="UTF-8" standalone="yes"?>
<Relationships xmlns="http://schemas.openxmlformats.org/package/2006/relationships"><Relationship Id="rId3" Type="http://schemas.openxmlformats.org/officeDocument/2006/relationships/hyperlink" Target="https://www.youtube.com/watch?v=tB6xdSB0VyQ" TargetMode="External"/><Relationship Id="rId2" Type="http://schemas.openxmlformats.org/officeDocument/2006/relationships/notesSlide" Target="../notesSlides/notesSlide5.xml"/><Relationship Id="rId1" Type="http://schemas.openxmlformats.org/officeDocument/2006/relationships/slideLayout" Target="../slideLayouts/slideLayout43.xml"/><Relationship Id="rId4" Type="http://schemas.openxmlformats.org/officeDocument/2006/relationships/image" Target="../media/image38.pn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3.xml"/></Relationships>
</file>

<file path=ppt/slides/_rels/slide6.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43.xml"/></Relationships>
</file>

<file path=ppt/slides/_rels/slide7.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43.xml"/></Relationships>
</file>

<file path=ppt/slides/_rels/slide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3.xml"/><Relationship Id="rId1" Type="http://schemas.openxmlformats.org/officeDocument/2006/relationships/slideLayout" Target="../slideLayouts/slideLayout43.xml"/></Relationships>
</file>

<file path=ppt/slides/_rels/slide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4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27584" y="2204863"/>
            <a:ext cx="5112568" cy="1959150"/>
          </a:xfrm>
        </p:spPr>
        <p:txBody>
          <a:bodyPr/>
          <a:lstStyle/>
          <a:p>
            <a:r>
              <a:rPr lang="en-GB" sz="3200" dirty="0" smtClean="0"/>
              <a:t>Year 2 end of year Assessments</a:t>
            </a:r>
            <a:br>
              <a:rPr lang="en-GB" sz="3200" dirty="0" smtClean="0"/>
            </a:br>
            <a:r>
              <a:rPr lang="en-GB" sz="3200" dirty="0" smtClean="0"/>
              <a:t>Parents Meeting</a:t>
            </a:r>
            <a:endParaRPr lang="en-GB" sz="2400"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02321" y="3573016"/>
            <a:ext cx="2073275" cy="3114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8842" y="4293096"/>
            <a:ext cx="2878137" cy="25649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6532028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GB" dirty="0" smtClean="0"/>
              <a:t>Key Stage One - Maths</a:t>
            </a:r>
            <a:endParaRPr lang="en-GB" dirty="0"/>
          </a:p>
        </p:txBody>
      </p:sp>
      <p:pic>
        <p:nvPicPr>
          <p:cNvPr id="1025" name="Picture 1"/>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l="5368" t="27511" r="52264" b="24653"/>
          <a:stretch/>
        </p:blipFill>
        <p:spPr bwMode="auto">
          <a:xfrm>
            <a:off x="755576" y="1916832"/>
            <a:ext cx="7200800" cy="457094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8781633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GB" dirty="0" smtClean="0"/>
              <a:t>Arithmetic Paper examples</a:t>
            </a:r>
            <a:endParaRPr lang="en-GB" dirty="0"/>
          </a:p>
        </p:txBody>
      </p:sp>
      <p:pic>
        <p:nvPicPr>
          <p:cNvPr id="4" name="Content Placeholder 3"/>
          <p:cNvPicPr>
            <a:picLocks noGrp="1"/>
          </p:cNvPicPr>
          <p:nvPr>
            <p:ph idx="1"/>
          </p:nvPr>
        </p:nvPicPr>
        <p:blipFill rotWithShape="1">
          <a:blip r:embed="rId2"/>
          <a:srcRect l="21607" t="18505" r="21975" b="12456"/>
          <a:stretch/>
        </p:blipFill>
        <p:spPr bwMode="auto">
          <a:xfrm>
            <a:off x="611560" y="2035535"/>
            <a:ext cx="3008251" cy="1978198"/>
          </a:xfrm>
          <a:prstGeom prst="rect">
            <a:avLst/>
          </a:prstGeom>
          <a:ln>
            <a:noFill/>
          </a:ln>
          <a:extLst>
            <a:ext uri="{53640926-AAD7-44D8-BBD7-CCE9431645EC}">
              <a14:shadowObscured xmlns:a14="http://schemas.microsoft.com/office/drawing/2010/main"/>
            </a:ext>
          </a:extLst>
        </p:spPr>
      </p:pic>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08104" y="2060848"/>
            <a:ext cx="3096344" cy="18904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5"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59832" y="4293096"/>
            <a:ext cx="2801540" cy="18847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574369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GB" dirty="0" smtClean="0"/>
              <a:t>Reasoning Paper examples</a:t>
            </a:r>
            <a:endParaRPr lang="en-GB" dirty="0"/>
          </a:p>
        </p:txBody>
      </p:sp>
      <p:pic>
        <p:nvPicPr>
          <p:cNvPr id="4" name="Content Placeholder 3"/>
          <p:cNvPicPr>
            <a:picLocks noGrp="1"/>
          </p:cNvPicPr>
          <p:nvPr>
            <p:ph idx="1"/>
          </p:nvPr>
        </p:nvPicPr>
        <p:blipFill rotWithShape="1">
          <a:blip r:embed="rId2"/>
          <a:srcRect l="22408" t="11743" r="22374" b="25979"/>
          <a:stretch/>
        </p:blipFill>
        <p:spPr bwMode="auto">
          <a:xfrm>
            <a:off x="683568" y="1760241"/>
            <a:ext cx="3312368" cy="2316832"/>
          </a:xfrm>
          <a:prstGeom prst="rect">
            <a:avLst/>
          </a:prstGeom>
          <a:ln>
            <a:noFill/>
          </a:ln>
          <a:extLst>
            <a:ext uri="{53640926-AAD7-44D8-BBD7-CCE9431645EC}">
              <a14:shadowObscured xmlns:a14="http://schemas.microsoft.com/office/drawing/2010/main"/>
            </a:ext>
          </a:extLst>
        </p:spPr>
      </p:pic>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04049" y="1700809"/>
            <a:ext cx="2952328" cy="23434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5"/>
          <p:cNvPicPr/>
          <p:nvPr/>
        </p:nvPicPr>
        <p:blipFill rotWithShape="1">
          <a:blip r:embed="rId4"/>
          <a:srcRect l="23808" t="18506" r="23175" b="10321"/>
          <a:stretch/>
        </p:blipFill>
        <p:spPr bwMode="auto">
          <a:xfrm>
            <a:off x="2998787" y="4044285"/>
            <a:ext cx="3146425" cy="2374900"/>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15437616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872067" y="1916832"/>
            <a:ext cx="7408333" cy="4752528"/>
          </a:xfrm>
        </p:spPr>
        <p:txBody>
          <a:bodyPr>
            <a:normAutofit fontScale="55000" lnSpcReduction="20000"/>
          </a:bodyPr>
          <a:lstStyle/>
          <a:p>
            <a:pPr marL="342900" indent="-160338">
              <a:buFont typeface="Arial" panose="020B0604020202020204" pitchFamily="34" charset="0"/>
              <a:buChar char="•"/>
              <a:defRPr/>
            </a:pPr>
            <a:r>
              <a:rPr lang="en-GB" sz="3800" dirty="0"/>
              <a:t>First and foremost, support and reassure your child that there is nothing to worry about and that they should always just try their best. Praise and encourage!</a:t>
            </a:r>
          </a:p>
          <a:p>
            <a:pPr marL="342900" indent="-160338">
              <a:buFont typeface="Arial" panose="020B0604020202020204" pitchFamily="34" charset="0"/>
              <a:buChar char="•"/>
              <a:defRPr/>
            </a:pPr>
            <a:r>
              <a:rPr lang="en-GB" sz="3800" dirty="0" smtClean="0"/>
              <a:t>Ensure </a:t>
            </a:r>
            <a:r>
              <a:rPr lang="en-GB" sz="3800" dirty="0"/>
              <a:t>your child has the best possible attendance at school.</a:t>
            </a:r>
          </a:p>
          <a:p>
            <a:pPr marL="342900" indent="-160338">
              <a:buFont typeface="Arial" panose="020B0604020202020204" pitchFamily="34" charset="0"/>
              <a:buChar char="•"/>
              <a:defRPr/>
            </a:pPr>
            <a:r>
              <a:rPr lang="en-GB" sz="3800" dirty="0" smtClean="0"/>
              <a:t>Support </a:t>
            </a:r>
            <a:r>
              <a:rPr lang="en-GB" sz="3800" dirty="0"/>
              <a:t>your child with any homework tasks.</a:t>
            </a:r>
          </a:p>
          <a:p>
            <a:pPr marL="342900" indent="-160338">
              <a:buFont typeface="Arial" panose="020B0604020202020204" pitchFamily="34" charset="0"/>
              <a:buChar char="•"/>
              <a:defRPr/>
            </a:pPr>
            <a:r>
              <a:rPr lang="en-GB" sz="3800" dirty="0" smtClean="0"/>
              <a:t>Reading</a:t>
            </a:r>
            <a:r>
              <a:rPr lang="en-GB" sz="3800" dirty="0"/>
              <a:t>, spelling and arithmetic (e.g. times tables) are always good to practise</a:t>
            </a:r>
            <a:r>
              <a:rPr lang="en-GB" sz="3800" dirty="0" smtClean="0"/>
              <a:t>.</a:t>
            </a:r>
          </a:p>
          <a:p>
            <a:pPr marL="342900" indent="-160338">
              <a:buFont typeface="Arial" panose="020B0604020202020204" pitchFamily="34" charset="0"/>
              <a:buChar char="•"/>
              <a:defRPr/>
            </a:pPr>
            <a:r>
              <a:rPr lang="en-GB" sz="3800" dirty="0"/>
              <a:t>Remember that good readers become good writers! Identify good writing features when reading (e.g. vocabulary, sentence structure, punctuation</a:t>
            </a:r>
            <a:r>
              <a:rPr lang="en-GB" sz="3800" dirty="0" smtClean="0"/>
              <a:t>).</a:t>
            </a:r>
            <a:endParaRPr lang="en-GB" sz="3800" dirty="0"/>
          </a:p>
          <a:p>
            <a:pPr marL="342900" indent="-160338">
              <a:buFont typeface="Arial" panose="020B0604020202020204" pitchFamily="34" charset="0"/>
              <a:buChar char="•"/>
              <a:defRPr/>
            </a:pPr>
            <a:r>
              <a:rPr lang="en-GB" sz="3800" dirty="0" smtClean="0"/>
              <a:t>Talk </a:t>
            </a:r>
            <a:r>
              <a:rPr lang="en-GB" sz="3800" dirty="0"/>
              <a:t>to your child about what they have learnt at school and what book(s) they are reading (the character, the plot, their opinion).</a:t>
            </a:r>
          </a:p>
          <a:p>
            <a:pPr marL="342900" indent="-160338">
              <a:buFont typeface="Arial" panose="020B0604020202020204" pitchFamily="34" charset="0"/>
              <a:buChar char="•"/>
              <a:defRPr/>
            </a:pPr>
            <a:r>
              <a:rPr lang="en-GB" sz="3800" dirty="0" smtClean="0"/>
              <a:t>Make </a:t>
            </a:r>
            <a:r>
              <a:rPr lang="en-GB" sz="3800" dirty="0"/>
              <a:t>sure your child has a good sleep and healthy breakfast every morning</a:t>
            </a:r>
            <a:r>
              <a:rPr lang="en-GB" sz="3800" dirty="0" smtClean="0"/>
              <a:t>!</a:t>
            </a:r>
            <a:endParaRPr lang="en-GB" dirty="0"/>
          </a:p>
        </p:txBody>
      </p:sp>
      <p:sp>
        <p:nvSpPr>
          <p:cNvPr id="3" name="Title 2"/>
          <p:cNvSpPr>
            <a:spLocks noGrp="1"/>
          </p:cNvSpPr>
          <p:nvPr>
            <p:ph type="title"/>
          </p:nvPr>
        </p:nvSpPr>
        <p:spPr/>
        <p:txBody>
          <a:bodyPr/>
          <a:lstStyle/>
          <a:p>
            <a:r>
              <a:rPr lang="en-GB" dirty="0" smtClean="0"/>
              <a:t>How to help your child</a:t>
            </a:r>
            <a:endParaRPr lang="en-GB" dirty="0"/>
          </a:p>
        </p:txBody>
      </p:sp>
    </p:spTree>
    <p:extLst>
      <p:ext uri="{BB962C8B-B14F-4D97-AF65-F5344CB8AC3E}">
        <p14:creationId xmlns:p14="http://schemas.microsoft.com/office/powerpoint/2010/main" val="112473864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975779" y="1628799"/>
            <a:ext cx="7408333" cy="4714545"/>
          </a:xfrm>
        </p:spPr>
        <p:txBody>
          <a:bodyPr/>
          <a:lstStyle/>
          <a:p>
            <a:r>
              <a:rPr lang="en-GB" dirty="0" smtClean="0"/>
              <a:t>Reading paper relies on inference and deduction </a:t>
            </a:r>
            <a:r>
              <a:rPr lang="en-GB" dirty="0"/>
              <a:t>type </a:t>
            </a:r>
            <a:r>
              <a:rPr lang="en-GB" dirty="0" smtClean="0"/>
              <a:t>questions</a:t>
            </a:r>
          </a:p>
          <a:p>
            <a:endParaRPr lang="en-GB" dirty="0"/>
          </a:p>
        </p:txBody>
      </p:sp>
      <p:sp>
        <p:nvSpPr>
          <p:cNvPr id="3" name="Title 2"/>
          <p:cNvSpPr>
            <a:spLocks noGrp="1"/>
          </p:cNvSpPr>
          <p:nvPr>
            <p:ph type="title"/>
          </p:nvPr>
        </p:nvSpPr>
        <p:spPr/>
        <p:txBody>
          <a:bodyPr/>
          <a:lstStyle/>
          <a:p>
            <a:r>
              <a:rPr lang="en-GB" dirty="0" smtClean="0"/>
              <a:t>… more ways to help your child</a:t>
            </a:r>
            <a:endParaRPr lang="en-GB" dirty="0"/>
          </a:p>
        </p:txBody>
      </p:sp>
      <p:sp>
        <p:nvSpPr>
          <p:cNvPr id="4" name="Title 1"/>
          <p:cNvSpPr txBox="1">
            <a:spLocks/>
          </p:cNvSpPr>
          <p:nvPr/>
        </p:nvSpPr>
        <p:spPr>
          <a:xfrm>
            <a:off x="975779" y="3507884"/>
            <a:ext cx="4104456" cy="648072"/>
          </a:xfrm>
          <a:prstGeom prst="rect">
            <a:avLst/>
          </a:prstGeom>
        </p:spPr>
        <p:txBody>
          <a:bodyPr vert="horz" lIns="91440" tIns="45720" rIns="91440" bIns="45720" rtlCol="0" anchor="ctr">
            <a:normAutofit fontScale="55000" lnSpcReduction="20000"/>
          </a:bodyPr>
          <a:lst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GB" dirty="0" smtClean="0"/>
              <a:t>DIAL questioning/ activities</a:t>
            </a:r>
            <a:endParaRPr lang="en-GB" dirty="0"/>
          </a:p>
        </p:txBody>
      </p:sp>
      <p:pic>
        <p:nvPicPr>
          <p:cNvPr id="5"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738245" y="2653763"/>
            <a:ext cx="2511200" cy="26455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45236" y="2039007"/>
            <a:ext cx="2678393" cy="48068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75779" y="2637661"/>
            <a:ext cx="4281149" cy="42081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3"/>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282023" y="5299341"/>
            <a:ext cx="1491967" cy="11188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7582341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en-GB" dirty="0"/>
          </a:p>
        </p:txBody>
      </p:sp>
      <p:sp>
        <p:nvSpPr>
          <p:cNvPr id="3" name="Title 2"/>
          <p:cNvSpPr>
            <a:spLocks noGrp="1"/>
          </p:cNvSpPr>
          <p:nvPr>
            <p:ph type="title"/>
          </p:nvPr>
        </p:nvSpPr>
        <p:spPr/>
        <p:txBody>
          <a:bodyPr/>
          <a:lstStyle/>
          <a:p>
            <a:r>
              <a:rPr lang="en-GB" dirty="0" smtClean="0"/>
              <a:t>…more ways to help your child</a:t>
            </a:r>
            <a:endParaRPr lang="en-GB" dirty="0"/>
          </a:p>
        </p:txBody>
      </p:sp>
      <p:sp>
        <p:nvSpPr>
          <p:cNvPr id="4" name="Title 1"/>
          <p:cNvSpPr txBox="1">
            <a:spLocks/>
          </p:cNvSpPr>
          <p:nvPr/>
        </p:nvSpPr>
        <p:spPr>
          <a:xfrm>
            <a:off x="389962" y="5229200"/>
            <a:ext cx="3528392" cy="792088"/>
          </a:xfrm>
          <a:prstGeom prst="rect">
            <a:avLst/>
          </a:prstGeom>
        </p:spPr>
        <p:txBody>
          <a:bodyPr vert="horz" lIns="91440" tIns="45720" rIns="91440" bIns="45720" rtlCol="0" anchor="ctr">
            <a:normAutofit fontScale="62500" lnSpcReduction="20000"/>
          </a:bodyPr>
          <a:lst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GB" dirty="0" smtClean="0">
                <a:solidFill>
                  <a:schemeClr val="tx2"/>
                </a:solidFill>
              </a:rPr>
              <a:t>www.mrspteach.co</a:t>
            </a:r>
            <a:r>
              <a:rPr lang="en-GB" dirty="0" smtClean="0"/>
              <a:t>m</a:t>
            </a:r>
            <a:endParaRPr lang="en-GB" dirty="0"/>
          </a:p>
        </p:txBody>
      </p:sp>
      <p:pic>
        <p:nvPicPr>
          <p:cNvPr id="5" name="Picture 2">
            <a:hlinkClick r:id="rId3"/>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20946" t="37373" r="44163" b="27304"/>
          <a:stretch/>
        </p:blipFill>
        <p:spPr bwMode="auto">
          <a:xfrm>
            <a:off x="302387" y="2060848"/>
            <a:ext cx="4011358" cy="228319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extBox 5"/>
          <p:cNvSpPr txBox="1"/>
          <p:nvPr/>
        </p:nvSpPr>
        <p:spPr>
          <a:xfrm>
            <a:off x="4508566" y="1484784"/>
            <a:ext cx="4248472" cy="4801314"/>
          </a:xfrm>
          <a:prstGeom prst="rect">
            <a:avLst/>
          </a:prstGeom>
          <a:noFill/>
        </p:spPr>
        <p:txBody>
          <a:bodyPr wrap="square" rtlCol="0">
            <a:spAutoFit/>
          </a:bodyPr>
          <a:lstStyle/>
          <a:p>
            <a:pPr algn="just"/>
            <a:r>
              <a:rPr lang="en-US" sz="1600" b="1" dirty="0">
                <a:solidFill>
                  <a:srgbClr val="000000"/>
                </a:solidFill>
                <a:latin typeface="Verdana"/>
              </a:rPr>
              <a:t>R:</a:t>
            </a:r>
            <a:r>
              <a:rPr lang="en-US" sz="1600" dirty="0">
                <a:solidFill>
                  <a:srgbClr val="000000"/>
                </a:solidFill>
                <a:latin typeface="Verdana"/>
              </a:rPr>
              <a:t> How many ballet shoes are used each year by the Royal Ballet?  How much does the Royal Ballet spend on shoes each year? What </a:t>
            </a:r>
            <a:r>
              <a:rPr lang="en-US" sz="1600" dirty="0" err="1">
                <a:solidFill>
                  <a:srgbClr val="000000"/>
                </a:solidFill>
                <a:latin typeface="Verdana"/>
              </a:rPr>
              <a:t>colour</a:t>
            </a:r>
            <a:r>
              <a:rPr lang="en-US" sz="1600" dirty="0">
                <a:solidFill>
                  <a:srgbClr val="000000"/>
                </a:solidFill>
                <a:latin typeface="Verdana"/>
              </a:rPr>
              <a:t> are the ballet shoes? How do they stay on the dancers' feet? What tools does the first worker use? </a:t>
            </a:r>
          </a:p>
          <a:p>
            <a:pPr algn="just"/>
            <a:r>
              <a:rPr lang="en-US" sz="1600" b="1" dirty="0">
                <a:solidFill>
                  <a:srgbClr val="000000"/>
                </a:solidFill>
                <a:latin typeface="Verdana"/>
              </a:rPr>
              <a:t>I:</a:t>
            </a:r>
            <a:r>
              <a:rPr lang="en-US" sz="1600" dirty="0">
                <a:solidFill>
                  <a:srgbClr val="000000"/>
                </a:solidFill>
                <a:latin typeface="Verdana"/>
              </a:rPr>
              <a:t> What is the camera being? Why does the screen go dark halfway through? Why does the Royal Ballet spend so much on shoes each year? </a:t>
            </a:r>
          </a:p>
          <a:p>
            <a:r>
              <a:rPr lang="en-US" sz="1600" b="1" dirty="0">
                <a:solidFill>
                  <a:srgbClr val="000000"/>
                </a:solidFill>
                <a:latin typeface="Verdana"/>
              </a:rPr>
              <a:t>C:</a:t>
            </a:r>
            <a:r>
              <a:rPr lang="en-US" sz="1600" dirty="0">
                <a:solidFill>
                  <a:srgbClr val="000000"/>
                </a:solidFill>
                <a:latin typeface="Verdana"/>
              </a:rPr>
              <a:t> Why did the Royal Ballet make this video? (Focus on the word "support" at the end).  What is unusual about how the director chose to shoot this video? (Perspective of the shoe).  Why did the director chose to shoot this video from the perspective of </a:t>
            </a:r>
            <a:r>
              <a:rPr lang="en-US" sz="1600" dirty="0" smtClean="0">
                <a:solidFill>
                  <a:srgbClr val="000000"/>
                </a:solidFill>
                <a:latin typeface="Verdana"/>
              </a:rPr>
              <a:t>a shoe</a:t>
            </a:r>
            <a:r>
              <a:rPr lang="en-US" sz="1600" dirty="0">
                <a:solidFill>
                  <a:srgbClr val="000000"/>
                </a:solidFill>
                <a:latin typeface="Verdana"/>
              </a:rPr>
              <a:t>? </a:t>
            </a:r>
            <a:r>
              <a:rPr lang="en-US" dirty="0">
                <a:solidFill>
                  <a:srgbClr val="000000"/>
                </a:solidFill>
                <a:latin typeface="Verdana"/>
              </a:rPr>
              <a:t/>
            </a:r>
            <a:br>
              <a:rPr lang="en-US" dirty="0">
                <a:solidFill>
                  <a:srgbClr val="000000"/>
                </a:solidFill>
                <a:latin typeface="Verdana"/>
              </a:rPr>
            </a:br>
            <a:endParaRPr lang="en-US" i="0" dirty="0">
              <a:solidFill>
                <a:srgbClr val="000000"/>
              </a:solidFill>
              <a:effectLst/>
              <a:latin typeface="Verdana"/>
            </a:endParaRPr>
          </a:p>
        </p:txBody>
      </p:sp>
    </p:spTree>
    <p:extLst>
      <p:ext uri="{BB962C8B-B14F-4D97-AF65-F5344CB8AC3E}">
        <p14:creationId xmlns:p14="http://schemas.microsoft.com/office/powerpoint/2010/main" val="56822601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872067" y="2132856"/>
            <a:ext cx="7408333" cy="4176464"/>
          </a:xfrm>
        </p:spPr>
        <p:txBody>
          <a:bodyPr>
            <a:normAutofit fontScale="55000" lnSpcReduction="20000"/>
          </a:bodyPr>
          <a:lstStyle/>
          <a:p>
            <a:pPr marL="342900" indent="-160338">
              <a:buFont typeface="Arial" panose="020B0604020202020204" pitchFamily="34" charset="0"/>
              <a:buChar char="•"/>
              <a:defRPr/>
            </a:pPr>
            <a:r>
              <a:rPr lang="en-GB" sz="3800" dirty="0"/>
              <a:t>Play times tables games.</a:t>
            </a:r>
          </a:p>
          <a:p>
            <a:pPr marL="342900" indent="-160338">
              <a:buFont typeface="Arial" panose="020B0604020202020204" pitchFamily="34" charset="0"/>
              <a:buChar char="•"/>
              <a:defRPr/>
            </a:pPr>
            <a:r>
              <a:rPr lang="en-GB" sz="3800" dirty="0" smtClean="0"/>
              <a:t>Play </a:t>
            </a:r>
            <a:r>
              <a:rPr lang="en-GB" sz="3800" dirty="0"/>
              <a:t>mental maths games including counting in different amounts, forwards and backwards.</a:t>
            </a:r>
          </a:p>
          <a:p>
            <a:pPr marL="342900" indent="-160338">
              <a:buFont typeface="Arial" panose="020B0604020202020204" pitchFamily="34" charset="0"/>
              <a:buChar char="•"/>
              <a:defRPr/>
            </a:pPr>
            <a:r>
              <a:rPr lang="en-GB" sz="3800" dirty="0" smtClean="0"/>
              <a:t>Encourage </a:t>
            </a:r>
            <a:r>
              <a:rPr lang="en-GB" sz="3800" dirty="0"/>
              <a:t>opportunities for telling the </a:t>
            </a:r>
            <a:r>
              <a:rPr lang="en-GB" sz="3800" dirty="0" smtClean="0"/>
              <a:t>time = TV programmes, what time tea will be etc.</a:t>
            </a:r>
            <a:endParaRPr lang="en-GB" sz="3800" dirty="0"/>
          </a:p>
          <a:p>
            <a:pPr marL="342900" indent="-160338">
              <a:buFont typeface="Arial" panose="020B0604020202020204" pitchFamily="34" charset="0"/>
              <a:buChar char="•"/>
              <a:defRPr/>
            </a:pPr>
            <a:r>
              <a:rPr lang="en-GB" sz="3800" dirty="0" smtClean="0"/>
              <a:t> Encourage </a:t>
            </a:r>
            <a:r>
              <a:rPr lang="en-GB" sz="3800" dirty="0"/>
              <a:t>opportunities for counting coins and money e.g. finding amounts or calculating change when shopping.</a:t>
            </a:r>
          </a:p>
          <a:p>
            <a:pPr marL="342900" indent="-160338">
              <a:buFont typeface="Arial" panose="020B0604020202020204" pitchFamily="34" charset="0"/>
              <a:buChar char="•"/>
              <a:defRPr/>
            </a:pPr>
            <a:r>
              <a:rPr lang="en-GB" sz="3800" dirty="0" smtClean="0"/>
              <a:t>Look </a:t>
            </a:r>
            <a:r>
              <a:rPr lang="en-GB" sz="3800" dirty="0"/>
              <a:t>for examples of 2D and 3D shapes around the home.</a:t>
            </a:r>
          </a:p>
          <a:p>
            <a:pPr marL="342900" indent="-160338">
              <a:buFont typeface="Arial" panose="020B0604020202020204" pitchFamily="34" charset="0"/>
              <a:buChar char="•"/>
              <a:defRPr/>
            </a:pPr>
            <a:r>
              <a:rPr lang="en-GB" sz="3800" dirty="0" smtClean="0"/>
              <a:t>Identify</a:t>
            </a:r>
            <a:r>
              <a:rPr lang="en-GB" sz="3800" dirty="0"/>
              <a:t>, weigh or measure quantities and amounts in the kitchen or in </a:t>
            </a:r>
            <a:r>
              <a:rPr lang="en-GB" sz="3800" dirty="0" smtClean="0"/>
              <a:t>recipes = BAKE</a:t>
            </a:r>
          </a:p>
          <a:p>
            <a:pPr marL="342900" indent="-160338">
              <a:buFont typeface="Arial" panose="020B0604020202020204" pitchFamily="34" charset="0"/>
              <a:buChar char="•"/>
              <a:defRPr/>
            </a:pPr>
            <a:r>
              <a:rPr lang="en-GB" sz="3800" dirty="0" smtClean="0"/>
              <a:t>Play </a:t>
            </a:r>
            <a:r>
              <a:rPr lang="en-GB" sz="3800" dirty="0"/>
              <a:t>games involving numbers or logic, such as dominoes, card </a:t>
            </a:r>
            <a:r>
              <a:rPr lang="en-GB" sz="3800" dirty="0" smtClean="0"/>
              <a:t>games</a:t>
            </a:r>
            <a:r>
              <a:rPr lang="en-GB" sz="3800" dirty="0"/>
              <a:t>.</a:t>
            </a:r>
          </a:p>
        </p:txBody>
      </p:sp>
      <p:sp>
        <p:nvSpPr>
          <p:cNvPr id="3" name="Title 2"/>
          <p:cNvSpPr>
            <a:spLocks noGrp="1"/>
          </p:cNvSpPr>
          <p:nvPr>
            <p:ph type="title"/>
          </p:nvPr>
        </p:nvSpPr>
        <p:spPr/>
        <p:txBody>
          <a:bodyPr>
            <a:normAutofit/>
          </a:bodyPr>
          <a:lstStyle/>
          <a:p>
            <a:r>
              <a:rPr lang="en-GB" dirty="0" smtClean="0"/>
              <a:t>…more ways to </a:t>
            </a:r>
            <a:r>
              <a:rPr lang="en-GB" dirty="0"/>
              <a:t>help your child</a:t>
            </a:r>
          </a:p>
        </p:txBody>
      </p:sp>
    </p:spTree>
    <p:extLst>
      <p:ext uri="{BB962C8B-B14F-4D97-AF65-F5344CB8AC3E}">
        <p14:creationId xmlns:p14="http://schemas.microsoft.com/office/powerpoint/2010/main" val="156031950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GB" dirty="0" smtClean="0"/>
              <a:t>Thank you for coming the staff are now available to show you </a:t>
            </a:r>
            <a:r>
              <a:rPr lang="en-GB" smtClean="0"/>
              <a:t>the sample papers.</a:t>
            </a:r>
            <a:endParaRPr lang="en-GB" dirty="0"/>
          </a:p>
        </p:txBody>
      </p:sp>
      <p:sp>
        <p:nvSpPr>
          <p:cNvPr id="3" name="Title 2"/>
          <p:cNvSpPr>
            <a:spLocks noGrp="1"/>
          </p:cNvSpPr>
          <p:nvPr>
            <p:ph type="title"/>
          </p:nvPr>
        </p:nvSpPr>
        <p:spPr/>
        <p:txBody>
          <a:bodyPr/>
          <a:lstStyle/>
          <a:p>
            <a:r>
              <a:rPr lang="en-GB" dirty="0" smtClean="0"/>
              <a:t>Chance to look at the samples</a:t>
            </a:r>
            <a:endParaRPr lang="en-GB" dirty="0"/>
          </a:p>
        </p:txBody>
      </p:sp>
    </p:spTree>
    <p:extLst>
      <p:ext uri="{BB962C8B-B14F-4D97-AF65-F5344CB8AC3E}">
        <p14:creationId xmlns:p14="http://schemas.microsoft.com/office/powerpoint/2010/main" val="400447691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872067" y="2675466"/>
            <a:ext cx="7408333" cy="3705861"/>
          </a:xfrm>
        </p:spPr>
        <p:txBody>
          <a:bodyPr>
            <a:normAutofit lnSpcReduction="10000"/>
          </a:bodyPr>
          <a:lstStyle/>
          <a:p>
            <a:r>
              <a:rPr lang="en-GB" dirty="0" smtClean="0"/>
              <a:t>Show off week – normal practice in school – Assertive Mentoring includes tests (no stress and no panic)</a:t>
            </a:r>
          </a:p>
          <a:p>
            <a:r>
              <a:rPr lang="en-GB" dirty="0" smtClean="0"/>
              <a:t>Explanation how information is collected</a:t>
            </a:r>
          </a:p>
          <a:p>
            <a:r>
              <a:rPr lang="en-GB" dirty="0" smtClean="0"/>
              <a:t>Tests – will  take place in May after Year 6 SATs</a:t>
            </a:r>
          </a:p>
          <a:p>
            <a:r>
              <a:rPr lang="en-GB" dirty="0" smtClean="0"/>
              <a:t>Scaled Score</a:t>
            </a:r>
          </a:p>
          <a:p>
            <a:r>
              <a:rPr lang="en-GB" dirty="0" smtClean="0"/>
              <a:t>Framework descriptors</a:t>
            </a:r>
          </a:p>
          <a:p>
            <a:r>
              <a:rPr lang="en-GB" dirty="0" smtClean="0"/>
              <a:t>Examples of questions</a:t>
            </a:r>
          </a:p>
          <a:p>
            <a:r>
              <a:rPr lang="en-GB" dirty="0" smtClean="0"/>
              <a:t>Ways to help your child</a:t>
            </a:r>
          </a:p>
          <a:p>
            <a:r>
              <a:rPr lang="en-GB" dirty="0" smtClean="0"/>
              <a:t>Opportunity to look at sample papers</a:t>
            </a:r>
          </a:p>
          <a:p>
            <a:endParaRPr lang="en-GB" dirty="0" smtClean="0"/>
          </a:p>
          <a:p>
            <a:endParaRPr lang="en-GB" dirty="0"/>
          </a:p>
        </p:txBody>
      </p:sp>
      <p:sp>
        <p:nvSpPr>
          <p:cNvPr id="3" name="Title 2"/>
          <p:cNvSpPr>
            <a:spLocks noGrp="1"/>
          </p:cNvSpPr>
          <p:nvPr>
            <p:ph type="title"/>
          </p:nvPr>
        </p:nvSpPr>
        <p:spPr/>
        <p:txBody>
          <a:bodyPr/>
          <a:lstStyle/>
          <a:p>
            <a:r>
              <a:rPr lang="en-GB" dirty="0" smtClean="0"/>
              <a:t>Information</a:t>
            </a:r>
            <a:endParaRPr lang="en-GB" dirty="0"/>
          </a:p>
        </p:txBody>
      </p:sp>
    </p:spTree>
    <p:extLst>
      <p:ext uri="{BB962C8B-B14F-4D97-AF65-F5344CB8AC3E}">
        <p14:creationId xmlns:p14="http://schemas.microsoft.com/office/powerpoint/2010/main" val="51179626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lnSpcReduction="10000"/>
          </a:bodyPr>
          <a:lstStyle/>
          <a:p>
            <a:r>
              <a:rPr lang="en-GB" dirty="0" smtClean="0"/>
              <a:t>Year 2 are assessed at the end of KS1 in line with the governments criteria and frameworks</a:t>
            </a:r>
          </a:p>
          <a:p>
            <a:r>
              <a:rPr lang="en-GB" dirty="0" smtClean="0"/>
              <a:t>The teachers conclude the children’s ability through Teacher Assessment – work in books and in provision, plus Tests that the government provide</a:t>
            </a:r>
          </a:p>
          <a:p>
            <a:r>
              <a:rPr lang="en-GB" dirty="0" smtClean="0"/>
              <a:t>At the end of KS1 the descriptors are not levels but </a:t>
            </a:r>
          </a:p>
          <a:p>
            <a:pPr>
              <a:buFont typeface="Wingdings" panose="05000000000000000000" pitchFamily="2" charset="2"/>
              <a:buChar char="Ø"/>
            </a:pPr>
            <a:r>
              <a:rPr lang="en-GB" dirty="0" smtClean="0"/>
              <a:t>Working towards Age Related Expectations (WTS)</a:t>
            </a:r>
          </a:p>
          <a:p>
            <a:pPr>
              <a:buFont typeface="Wingdings" panose="05000000000000000000" pitchFamily="2" charset="2"/>
              <a:buChar char="Ø"/>
            </a:pPr>
            <a:r>
              <a:rPr lang="en-GB" dirty="0" smtClean="0"/>
              <a:t>At Age Related Expectations (ARE)</a:t>
            </a:r>
          </a:p>
          <a:p>
            <a:pPr>
              <a:buFont typeface="Wingdings" panose="05000000000000000000" pitchFamily="2" charset="2"/>
              <a:buChar char="Ø"/>
            </a:pPr>
            <a:r>
              <a:rPr lang="en-GB" dirty="0" smtClean="0"/>
              <a:t>Working at Greater Depth Standard (GDS)</a:t>
            </a:r>
            <a:endParaRPr lang="en-GB" dirty="0"/>
          </a:p>
        </p:txBody>
      </p:sp>
      <p:sp>
        <p:nvSpPr>
          <p:cNvPr id="3" name="Title 2"/>
          <p:cNvSpPr>
            <a:spLocks noGrp="1"/>
          </p:cNvSpPr>
          <p:nvPr>
            <p:ph type="title"/>
          </p:nvPr>
        </p:nvSpPr>
        <p:spPr/>
        <p:txBody>
          <a:bodyPr/>
          <a:lstStyle/>
          <a:p>
            <a:r>
              <a:rPr lang="en-GB" dirty="0" smtClean="0"/>
              <a:t>End of Key Stage Assessments</a:t>
            </a:r>
            <a:endParaRPr lang="en-GB" dirty="0"/>
          </a:p>
        </p:txBody>
      </p:sp>
    </p:spTree>
    <p:extLst>
      <p:ext uri="{BB962C8B-B14F-4D97-AF65-F5344CB8AC3E}">
        <p14:creationId xmlns:p14="http://schemas.microsoft.com/office/powerpoint/2010/main" val="254259325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872067" y="2675466"/>
            <a:ext cx="7408333" cy="3705861"/>
          </a:xfrm>
        </p:spPr>
        <p:txBody>
          <a:bodyPr>
            <a:normAutofit/>
          </a:bodyPr>
          <a:lstStyle/>
          <a:p>
            <a:r>
              <a:rPr lang="en-GB" dirty="0" smtClean="0"/>
              <a:t>The tests we use in school are </a:t>
            </a:r>
          </a:p>
          <a:p>
            <a:r>
              <a:rPr lang="en-GB" b="1" dirty="0" smtClean="0"/>
              <a:t>Maths</a:t>
            </a:r>
          </a:p>
          <a:p>
            <a:pPr marL="0" indent="0">
              <a:buNone/>
            </a:pPr>
            <a:r>
              <a:rPr lang="en-GB" dirty="0" smtClean="0"/>
              <a:t>Paper </a:t>
            </a:r>
            <a:r>
              <a:rPr lang="en-GB" dirty="0"/>
              <a:t>1: arithmetic </a:t>
            </a:r>
            <a:endParaRPr lang="en-GB" dirty="0" smtClean="0"/>
          </a:p>
          <a:p>
            <a:pPr marL="0" indent="0">
              <a:buNone/>
            </a:pPr>
            <a:r>
              <a:rPr lang="en-GB" dirty="0" smtClean="0"/>
              <a:t>Paper </a:t>
            </a:r>
            <a:r>
              <a:rPr lang="en-GB" dirty="0"/>
              <a:t>2: reasoning </a:t>
            </a:r>
            <a:endParaRPr lang="en-GB" dirty="0" smtClean="0"/>
          </a:p>
          <a:p>
            <a:r>
              <a:rPr lang="en-GB" b="1" dirty="0" smtClean="0"/>
              <a:t>Reading </a:t>
            </a:r>
          </a:p>
          <a:p>
            <a:pPr marL="0" indent="0">
              <a:buNone/>
            </a:pPr>
            <a:r>
              <a:rPr lang="en-GB" dirty="0" smtClean="0"/>
              <a:t>Paper </a:t>
            </a:r>
            <a:r>
              <a:rPr lang="en-GB" dirty="0"/>
              <a:t>1: combined reading prompt and answer booklet </a:t>
            </a:r>
            <a:r>
              <a:rPr lang="en-GB" dirty="0" smtClean="0"/>
              <a:t>Paper </a:t>
            </a:r>
            <a:r>
              <a:rPr lang="en-GB" dirty="0"/>
              <a:t>2: reading booklet and reading answer </a:t>
            </a:r>
            <a:r>
              <a:rPr lang="en-GB" dirty="0" smtClean="0"/>
              <a:t>booklet</a:t>
            </a:r>
          </a:p>
          <a:p>
            <a:pPr marL="0" indent="0">
              <a:buNone/>
            </a:pPr>
            <a:r>
              <a:rPr lang="en-GB" b="1" i="1" dirty="0" smtClean="0"/>
              <a:t>We do not use the Spelling, Punctuation &amp; Grammar Test</a:t>
            </a:r>
          </a:p>
        </p:txBody>
      </p:sp>
      <p:sp>
        <p:nvSpPr>
          <p:cNvPr id="3" name="Title 2"/>
          <p:cNvSpPr>
            <a:spLocks noGrp="1"/>
          </p:cNvSpPr>
          <p:nvPr>
            <p:ph type="title"/>
          </p:nvPr>
        </p:nvSpPr>
        <p:spPr/>
        <p:txBody>
          <a:bodyPr/>
          <a:lstStyle/>
          <a:p>
            <a:r>
              <a:rPr lang="en-GB" dirty="0" smtClean="0"/>
              <a:t>Tests</a:t>
            </a:r>
            <a:endParaRPr lang="en-GB" dirty="0"/>
          </a:p>
        </p:txBody>
      </p:sp>
    </p:spTree>
    <p:extLst>
      <p:ext uri="{BB962C8B-B14F-4D97-AF65-F5344CB8AC3E}">
        <p14:creationId xmlns:p14="http://schemas.microsoft.com/office/powerpoint/2010/main" val="368060506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872067" y="2204864"/>
            <a:ext cx="7408333" cy="4176463"/>
          </a:xfrm>
        </p:spPr>
        <p:txBody>
          <a:bodyPr>
            <a:normAutofit fontScale="40000" lnSpcReduction="20000"/>
          </a:bodyPr>
          <a:lstStyle/>
          <a:p>
            <a:pPr marL="0" indent="0">
              <a:buNone/>
              <a:defRPr/>
            </a:pPr>
            <a:r>
              <a:rPr lang="en-GB" sz="5100" dirty="0"/>
              <a:t>What is meant by ‘scaled scores’?</a:t>
            </a:r>
          </a:p>
          <a:p>
            <a:pPr marL="342900" indent="-160338">
              <a:buFont typeface="Arial" panose="020B0604020202020204" pitchFamily="34" charset="0"/>
              <a:buChar char="•"/>
              <a:defRPr/>
            </a:pPr>
            <a:endParaRPr lang="en-GB" sz="5100" dirty="0"/>
          </a:p>
          <a:p>
            <a:pPr marL="342900" indent="-160338">
              <a:buFont typeface="Arial" panose="020B0604020202020204" pitchFamily="34" charset="0"/>
              <a:buChar char="•"/>
              <a:defRPr/>
            </a:pPr>
            <a:r>
              <a:rPr lang="en-GB" sz="5100" dirty="0"/>
              <a:t>It is planned that 100 will always represent the ‘national standard’.</a:t>
            </a:r>
          </a:p>
          <a:p>
            <a:pPr marL="342900" indent="-160338">
              <a:buFont typeface="Arial" panose="020B0604020202020204" pitchFamily="34" charset="0"/>
              <a:buChar char="•"/>
              <a:defRPr/>
            </a:pPr>
            <a:endParaRPr lang="en-GB" sz="5100" dirty="0"/>
          </a:p>
          <a:p>
            <a:pPr marL="342900" indent="-160338">
              <a:buFont typeface="Arial" panose="020B0604020202020204" pitchFamily="34" charset="0"/>
              <a:buChar char="•"/>
              <a:defRPr/>
            </a:pPr>
            <a:r>
              <a:rPr lang="en-GB" sz="5100" dirty="0"/>
              <a:t>Each pupil’s raw test score will therefore be converted into a score on the scale, either at, above or below 100.</a:t>
            </a:r>
          </a:p>
          <a:p>
            <a:pPr marL="342900" indent="-160338">
              <a:buFont typeface="Arial" panose="020B0604020202020204" pitchFamily="34" charset="0"/>
              <a:buChar char="•"/>
              <a:defRPr/>
            </a:pPr>
            <a:endParaRPr lang="en-GB" sz="5100" dirty="0"/>
          </a:p>
          <a:p>
            <a:pPr marL="342900" indent="-160338">
              <a:buFont typeface="Arial" panose="020B0604020202020204" pitchFamily="34" charset="0"/>
              <a:buChar char="•"/>
              <a:defRPr/>
            </a:pPr>
            <a:r>
              <a:rPr lang="en-GB" sz="5100" dirty="0"/>
              <a:t>The scale will have a lower end point somewhere below 100 and an upper end point above 100.</a:t>
            </a:r>
          </a:p>
          <a:p>
            <a:pPr marL="342900" indent="-160338">
              <a:buFont typeface="Arial" panose="020B0604020202020204" pitchFamily="34" charset="0"/>
              <a:buChar char="•"/>
              <a:defRPr/>
            </a:pPr>
            <a:endParaRPr lang="en-GB" sz="5100" dirty="0"/>
          </a:p>
          <a:p>
            <a:pPr marL="342900" indent="-160338">
              <a:buFont typeface="Arial" panose="020B0604020202020204" pitchFamily="34" charset="0"/>
              <a:buChar char="•"/>
              <a:defRPr/>
            </a:pPr>
            <a:r>
              <a:rPr lang="en-GB" sz="5100" dirty="0"/>
              <a:t>A child who achieves the ‘national standard’ (a score of 100) will be judged to have demonstrated sufficient knowledge in the areas assessed by the tests.</a:t>
            </a:r>
          </a:p>
          <a:p>
            <a:endParaRPr lang="en-GB" dirty="0"/>
          </a:p>
        </p:txBody>
      </p:sp>
      <p:sp>
        <p:nvSpPr>
          <p:cNvPr id="3" name="Title 2"/>
          <p:cNvSpPr>
            <a:spLocks noGrp="1"/>
          </p:cNvSpPr>
          <p:nvPr>
            <p:ph type="title"/>
          </p:nvPr>
        </p:nvSpPr>
        <p:spPr/>
        <p:txBody>
          <a:bodyPr/>
          <a:lstStyle/>
          <a:p>
            <a:r>
              <a:rPr lang="en-GB" dirty="0" smtClean="0"/>
              <a:t>Scaled Score</a:t>
            </a:r>
            <a:endParaRPr lang="en-GB" dirty="0"/>
          </a:p>
        </p:txBody>
      </p:sp>
    </p:spTree>
    <p:extLst>
      <p:ext uri="{BB962C8B-B14F-4D97-AF65-F5344CB8AC3E}">
        <p14:creationId xmlns:p14="http://schemas.microsoft.com/office/powerpoint/2010/main" val="352531971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l="4687" t="14057" r="63110" b="34540"/>
          <a:stretch/>
        </p:blipFill>
        <p:spPr bwMode="auto">
          <a:xfrm>
            <a:off x="179512" y="1268760"/>
            <a:ext cx="8604000" cy="451365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8434" name="Title 1"/>
          <p:cNvSpPr>
            <a:spLocks noGrp="1"/>
          </p:cNvSpPr>
          <p:nvPr>
            <p:ph type="title"/>
          </p:nvPr>
        </p:nvSpPr>
        <p:spPr bwMode="auto">
          <a:xfrm>
            <a:off x="395536" y="116632"/>
            <a:ext cx="8229600" cy="1252728"/>
          </a:xfrm>
        </p:spPr>
        <p:txBody>
          <a:bodyPr numCol="1" anchorCtr="0" compatLnSpc="1">
            <a:prstTxWarp prst="textNoShape">
              <a:avLst/>
            </a:prstTxWarp>
          </a:bodyPr>
          <a:lstStyle/>
          <a:p>
            <a:r>
              <a:rPr lang="en-GB" altLang="en-US" dirty="0" smtClean="0"/>
              <a:t>Key Stage One - Reading</a:t>
            </a:r>
          </a:p>
        </p:txBody>
      </p:sp>
    </p:spTree>
    <p:extLst>
      <p:ext uri="{BB962C8B-B14F-4D97-AF65-F5344CB8AC3E}">
        <p14:creationId xmlns:p14="http://schemas.microsoft.com/office/powerpoint/2010/main" val="417135054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endParaRPr lang="en-GB"/>
          </a:p>
        </p:txBody>
      </p:sp>
      <p:pic>
        <p:nvPicPr>
          <p:cNvPr id="205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27984" y="548680"/>
            <a:ext cx="4329113" cy="6115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899592" y="3212976"/>
            <a:ext cx="2520280" cy="646331"/>
          </a:xfrm>
          <a:prstGeom prst="rect">
            <a:avLst/>
          </a:prstGeom>
          <a:noFill/>
        </p:spPr>
        <p:txBody>
          <a:bodyPr wrap="square" rtlCol="0">
            <a:spAutoFit/>
          </a:bodyPr>
          <a:lstStyle/>
          <a:p>
            <a:r>
              <a:rPr lang="en-GB" dirty="0" smtClean="0"/>
              <a:t>Example of Reading Paper</a:t>
            </a:r>
            <a:endParaRPr lang="en-GB" dirty="0"/>
          </a:p>
        </p:txBody>
      </p:sp>
    </p:spTree>
    <p:extLst>
      <p:ext uri="{BB962C8B-B14F-4D97-AF65-F5344CB8AC3E}">
        <p14:creationId xmlns:p14="http://schemas.microsoft.com/office/powerpoint/2010/main" val="357704564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Grp="1" noChangeAspect="1" noChangeArrowheads="1"/>
          </p:cNvPicPr>
          <p:nvPr>
            <p:ph idx="1"/>
          </p:nvPr>
        </p:nvPicPr>
        <p:blipFill rotWithShape="1">
          <a:blip r:embed="rId3">
            <a:extLst>
              <a:ext uri="{28A0092B-C50C-407E-A947-70E740481C1C}">
                <a14:useLocalDpi xmlns:a14="http://schemas.microsoft.com/office/drawing/2010/main" val="0"/>
              </a:ext>
            </a:extLst>
          </a:blip>
          <a:srcRect l="6982" t="15029" r="65663" b="35110"/>
          <a:stretch/>
        </p:blipFill>
        <p:spPr bwMode="auto">
          <a:xfrm>
            <a:off x="179512" y="1124744"/>
            <a:ext cx="8658808" cy="518745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a:xfrm>
            <a:off x="467544" y="188640"/>
            <a:ext cx="8229600" cy="1252728"/>
          </a:xfrm>
        </p:spPr>
        <p:txBody>
          <a:bodyPr/>
          <a:lstStyle/>
          <a:p>
            <a:r>
              <a:rPr lang="en-GB" dirty="0" smtClean="0"/>
              <a:t>Key Stage One – Writing </a:t>
            </a:r>
            <a:endParaRPr lang="en-GB" dirty="0"/>
          </a:p>
        </p:txBody>
      </p:sp>
    </p:spTree>
    <p:extLst>
      <p:ext uri="{BB962C8B-B14F-4D97-AF65-F5344CB8AC3E}">
        <p14:creationId xmlns:p14="http://schemas.microsoft.com/office/powerpoint/2010/main" val="196677198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122" name="Picture 2"/>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l="9801" t="14236" r="67369" b="35716"/>
          <a:stretch/>
        </p:blipFill>
        <p:spPr bwMode="auto">
          <a:xfrm>
            <a:off x="179512" y="782726"/>
            <a:ext cx="8383647" cy="604074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a:xfrm>
            <a:off x="179512" y="188640"/>
            <a:ext cx="4114800" cy="540000"/>
          </a:xfrm>
        </p:spPr>
        <p:txBody>
          <a:bodyPr>
            <a:normAutofit fontScale="90000"/>
          </a:bodyPr>
          <a:lstStyle/>
          <a:p>
            <a:r>
              <a:rPr lang="en-GB" dirty="0" smtClean="0"/>
              <a:t>Exemplification</a:t>
            </a:r>
            <a:endParaRPr lang="en-GB" dirty="0"/>
          </a:p>
        </p:txBody>
      </p:sp>
      <p:pic>
        <p:nvPicPr>
          <p:cNvPr id="5123"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668344" y="64754"/>
            <a:ext cx="1274400" cy="71797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435005281"/>
      </p:ext>
    </p:extLst>
  </p:cSld>
  <p:clrMapOvr>
    <a:masterClrMapping/>
  </p:clrMapOvr>
  <p:timing>
    <p:tnLst>
      <p:par>
        <p:cTn id="1" dur="indefinite" restart="never" nodeType="tmRoot"/>
      </p:par>
    </p:tnLst>
  </p:timing>
</p:sld>
</file>

<file path=ppt/theme/_rels/theme6.xml.rels><?xml version="1.0" encoding="UTF-8" standalone="yes"?>
<Relationships xmlns="http://schemas.openxmlformats.org/package/2006/relationships"><Relationship Id="rId1" Type="http://schemas.openxmlformats.org/officeDocument/2006/relationships/image" Target="../media/image19.jpeg"/></Relationships>
</file>

<file path=ppt/theme/theme1.xml><?xml version="1.0" encoding="utf-8"?>
<a:theme xmlns:a="http://schemas.openxmlformats.org/drawingml/2006/main" name="external training">
  <a:themeElements>
    <a:clrScheme name="Rochdale BC">
      <a:dk1>
        <a:sysClr val="windowText" lastClr="000000"/>
      </a:dk1>
      <a:lt1>
        <a:sysClr val="window" lastClr="FFFFFF"/>
      </a:lt1>
      <a:dk2>
        <a:srgbClr val="1F497D"/>
      </a:dk2>
      <a:lt2>
        <a:srgbClr val="EEECE1"/>
      </a:lt2>
      <a:accent1>
        <a:srgbClr val="4F81BD"/>
      </a:accent1>
      <a:accent2>
        <a:srgbClr val="C0504D"/>
      </a:accent2>
      <a:accent3>
        <a:srgbClr val="029A83"/>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Plain">
  <a:themeElements>
    <a:clrScheme name="Rochdale BC">
      <a:dk1>
        <a:sysClr val="windowText" lastClr="000000"/>
      </a:dk1>
      <a:lt1>
        <a:sysClr val="window" lastClr="FFFFFF"/>
      </a:lt1>
      <a:dk2>
        <a:srgbClr val="1F497D"/>
      </a:dk2>
      <a:lt2>
        <a:srgbClr val="EEECE1"/>
      </a:lt2>
      <a:accent1>
        <a:srgbClr val="4F81BD"/>
      </a:accent1>
      <a:accent2>
        <a:srgbClr val="C0504D"/>
      </a:accent2>
      <a:accent3>
        <a:srgbClr val="029A83"/>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Plain with Web Address">
  <a:themeElements>
    <a:clrScheme name="Rochdale BC">
      <a:dk1>
        <a:sysClr val="windowText" lastClr="000000"/>
      </a:dk1>
      <a:lt1>
        <a:sysClr val="window" lastClr="FFFFFF"/>
      </a:lt1>
      <a:dk2>
        <a:srgbClr val="1F497D"/>
      </a:dk2>
      <a:lt2>
        <a:srgbClr val="EEECE1"/>
      </a:lt2>
      <a:accent1>
        <a:srgbClr val="4F81BD"/>
      </a:accent1>
      <a:accent2>
        <a:srgbClr val="C0504D"/>
      </a:accent2>
      <a:accent3>
        <a:srgbClr val="029A83"/>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1_Plain">
  <a:themeElements>
    <a:clrScheme name="Rochdale BC">
      <a:dk1>
        <a:sysClr val="windowText" lastClr="000000"/>
      </a:dk1>
      <a:lt1>
        <a:sysClr val="window" lastClr="FFFFFF"/>
      </a:lt1>
      <a:dk2>
        <a:srgbClr val="1F497D"/>
      </a:dk2>
      <a:lt2>
        <a:srgbClr val="EEECE1"/>
      </a:lt2>
      <a:accent1>
        <a:srgbClr val="4F81BD"/>
      </a:accent1>
      <a:accent2>
        <a:srgbClr val="C0504D"/>
      </a:accent2>
      <a:accent3>
        <a:srgbClr val="029A83"/>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1_Plain with Web Address">
  <a:themeElements>
    <a:clrScheme name="Rochdale BC">
      <a:dk1>
        <a:sysClr val="windowText" lastClr="000000"/>
      </a:dk1>
      <a:lt1>
        <a:sysClr val="window" lastClr="FFFFFF"/>
      </a:lt1>
      <a:dk2>
        <a:srgbClr val="1F497D"/>
      </a:dk2>
      <a:lt2>
        <a:srgbClr val="EEECE1"/>
      </a:lt2>
      <a:accent1>
        <a:srgbClr val="4F81BD"/>
      </a:accent1>
      <a:accent2>
        <a:srgbClr val="C0504D"/>
      </a:accent2>
      <a:accent3>
        <a:srgbClr val="029A83"/>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Waveform">
  <a:themeElements>
    <a:clrScheme name="Waveform">
      <a:dk1>
        <a:sysClr val="windowText" lastClr="000000"/>
      </a:dk1>
      <a:lt1>
        <a:sysClr val="window" lastClr="FFFFFF"/>
      </a:lt1>
      <a:dk2>
        <a:srgbClr val="073E87"/>
      </a:dk2>
      <a:lt2>
        <a:srgbClr val="C6E7FC"/>
      </a:lt2>
      <a:accent1>
        <a:srgbClr val="31B6FD"/>
      </a:accent1>
      <a:accent2>
        <a:srgbClr val="4584D3"/>
      </a:accent2>
      <a:accent3>
        <a:srgbClr val="5BD078"/>
      </a:accent3>
      <a:accent4>
        <a:srgbClr val="A5D028"/>
      </a:accent4>
      <a:accent5>
        <a:srgbClr val="F5C040"/>
      </a:accent5>
      <a:accent6>
        <a:srgbClr val="05E0DB"/>
      </a:accent6>
      <a:hlink>
        <a:srgbClr val="0080FF"/>
      </a:hlink>
      <a:folHlink>
        <a:srgbClr val="5EAEFF"/>
      </a:folHlink>
    </a:clrScheme>
    <a:fontScheme name="Waveform">
      <a:majorFont>
        <a:latin typeface="Candara"/>
        <a:ea typeface=""/>
        <a:cs typeface=""/>
        <a:font script="Jpan" typeface="HGP明朝E"/>
        <a:font script="Hang" typeface="HY그래픽M"/>
        <a:font script="Hans" typeface="华文新魏"/>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ndara"/>
        <a:ea typeface=""/>
        <a:cs typeface=""/>
        <a:font script="Jpan" typeface="HGP明朝E"/>
        <a:font script="Hang" typeface="HY그래픽M"/>
        <a:font script="Hans" typeface="华文楷体"/>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aveform">
      <a:fillStyleLst>
        <a:solidFill>
          <a:schemeClr val="phClr"/>
        </a:solidFill>
        <a:gradFill rotWithShape="1">
          <a:gsLst>
            <a:gs pos="0">
              <a:schemeClr val="phClr">
                <a:tint val="0"/>
              </a:schemeClr>
            </a:gs>
            <a:gs pos="44000">
              <a:schemeClr val="phClr">
                <a:tint val="60000"/>
                <a:satMod val="120000"/>
              </a:schemeClr>
            </a:gs>
            <a:gs pos="100000">
              <a:schemeClr val="phClr">
                <a:tint val="90000"/>
                <a:alpha val="100000"/>
                <a:lumMod val="90000"/>
              </a:schemeClr>
            </a:gs>
          </a:gsLst>
          <a:lin ang="5400000" scaled="0"/>
        </a:gradFill>
        <a:gradFill rotWithShape="1">
          <a:gsLst>
            <a:gs pos="0">
              <a:schemeClr val="phClr">
                <a:tint val="96000"/>
                <a:satMod val="120000"/>
                <a:lumMod val="120000"/>
              </a:schemeClr>
            </a:gs>
            <a:gs pos="100000">
              <a:schemeClr val="phClr">
                <a:shade val="89000"/>
                <a:lumMod val="90000"/>
              </a:schemeClr>
            </a:gs>
          </a:gsLst>
          <a:lin ang="5400000" scaled="0"/>
        </a:gradFill>
      </a:fillStyleLst>
      <a:lnStyleLst>
        <a:ln w="9525" cap="flat" cmpd="sng" algn="ctr">
          <a:solidFill>
            <a:schemeClr val="phClr"/>
          </a:solidFill>
          <a:prstDash val="solid"/>
        </a:ln>
        <a:ln w="15875" cap="flat" cmpd="sng" algn="ctr">
          <a:solidFill>
            <a:schemeClr val="phClr">
              <a:shade val="75000"/>
              <a:lumMod val="80000"/>
            </a:schemeClr>
          </a:solidFill>
          <a:prstDash val="solid"/>
        </a:ln>
        <a:ln w="25400" cap="flat" cmpd="sng" algn="ctr">
          <a:solidFill>
            <a:schemeClr val="phClr"/>
          </a:solidFill>
          <a:prstDash val="solid"/>
        </a:ln>
      </a:lnStyleLst>
      <a:effectStyleLst>
        <a:effectStyle>
          <a:effectLst/>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prstMaterial="flat">
            <a:bevelT w="12700" h="12700"/>
          </a:sp3d>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contourW="19050" prstMaterial="flat">
            <a:bevelT w="63500" h="63500"/>
            <a:contourClr>
              <a:schemeClr val="phClr">
                <a:shade val="25000"/>
                <a:satMod val="180000"/>
              </a:schemeClr>
            </a:contourClr>
          </a:sp3d>
        </a:effectStyle>
      </a:effectStyleLst>
      <a:bgFillStyleLst>
        <a:solidFill>
          <a:schemeClr val="phClr"/>
        </a:solidFill>
        <a:gradFill rotWithShape="1">
          <a:gsLst>
            <a:gs pos="40000">
              <a:schemeClr val="phClr">
                <a:tint val="94000"/>
                <a:shade val="94000"/>
                <a:alpha val="100000"/>
                <a:satMod val="114000"/>
                <a:lumMod val="114000"/>
              </a:schemeClr>
            </a:gs>
            <a:gs pos="74000">
              <a:schemeClr val="phClr">
                <a:tint val="94000"/>
                <a:shade val="94000"/>
                <a:satMod val="128000"/>
                <a:lumMod val="100000"/>
              </a:schemeClr>
            </a:gs>
            <a:gs pos="100000">
              <a:schemeClr val="phClr">
                <a:tint val="98000"/>
                <a:shade val="100000"/>
                <a:hueMod val="98000"/>
                <a:satMod val="100000"/>
                <a:lumMod val="74000"/>
              </a:schemeClr>
            </a:gs>
          </a:gsLst>
          <a:path path="circle">
            <a:fillToRect l="20000" t="-40000" r="20000" b="140000"/>
          </a:path>
        </a:gradFill>
        <a:blipFill rotWithShape="1">
          <a:blip xmlns:r="http://schemas.openxmlformats.org/officeDocument/2006/relationships" r:embed="rId1">
            <a:duotone>
              <a:schemeClr val="phClr">
                <a:tint val="96000"/>
                <a:satMod val="130000"/>
                <a:lumMod val="50000"/>
              </a:schemeClr>
              <a:schemeClr val="phClr">
                <a:tint val="96000"/>
                <a:satMod val="114000"/>
                <a:lumMod val="114000"/>
              </a:schemeClr>
            </a:duotone>
          </a:blip>
          <a:stretch/>
        </a:blipFill>
      </a:bgFillStyleLst>
    </a:fmtScheme>
  </a:themeElements>
  <a:objectDefaults/>
  <a:extraClrScheme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external training</Template>
  <TotalTime>1025</TotalTime>
  <Words>644</Words>
  <Application>Microsoft Office PowerPoint</Application>
  <PresentationFormat>On-screen Show (4:3)</PresentationFormat>
  <Paragraphs>78</Paragraphs>
  <Slides>17</Slides>
  <Notes>6</Notes>
  <HiddenSlides>0</HiddenSlides>
  <MMClips>0</MMClips>
  <ScaleCrop>false</ScaleCrop>
  <HeadingPairs>
    <vt:vector size="4" baseType="variant">
      <vt:variant>
        <vt:lpstr>Theme</vt:lpstr>
      </vt:variant>
      <vt:variant>
        <vt:i4>6</vt:i4>
      </vt:variant>
      <vt:variant>
        <vt:lpstr>Slide Titles</vt:lpstr>
      </vt:variant>
      <vt:variant>
        <vt:i4>17</vt:i4>
      </vt:variant>
    </vt:vector>
  </HeadingPairs>
  <TitlesOfParts>
    <vt:vector size="23" baseType="lpstr">
      <vt:lpstr>external training</vt:lpstr>
      <vt:lpstr>Plain</vt:lpstr>
      <vt:lpstr>Plain with Web Address</vt:lpstr>
      <vt:lpstr>1_Plain</vt:lpstr>
      <vt:lpstr>1_Plain with Web Address</vt:lpstr>
      <vt:lpstr>Waveform</vt:lpstr>
      <vt:lpstr>Year 2 end of year Assessments Parents Meeting</vt:lpstr>
      <vt:lpstr>Information</vt:lpstr>
      <vt:lpstr>End of Key Stage Assessments</vt:lpstr>
      <vt:lpstr>Tests</vt:lpstr>
      <vt:lpstr>Scaled Score</vt:lpstr>
      <vt:lpstr>Key Stage One - Reading</vt:lpstr>
      <vt:lpstr>PowerPoint Presentation</vt:lpstr>
      <vt:lpstr>Key Stage One – Writing </vt:lpstr>
      <vt:lpstr>Exemplification</vt:lpstr>
      <vt:lpstr>Key Stage One - Maths</vt:lpstr>
      <vt:lpstr>Arithmetic Paper examples</vt:lpstr>
      <vt:lpstr>Reasoning Paper examples</vt:lpstr>
      <vt:lpstr>How to help your child</vt:lpstr>
      <vt:lpstr>… more ways to help your child</vt:lpstr>
      <vt:lpstr>…more ways to help your child</vt:lpstr>
      <vt:lpstr>…more ways to help your child</vt:lpstr>
      <vt:lpstr>Chance to look at the samples</vt:lpstr>
    </vt:vector>
  </TitlesOfParts>
  <Company>Rochdale MBC</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Kitaboo Club</dc:title>
  <dc:creator>Emily Humphrey J</dc:creator>
  <cp:lastModifiedBy>Windows User</cp:lastModifiedBy>
  <cp:revision>60</cp:revision>
  <cp:lastPrinted>2016-05-18T09:27:19Z</cp:lastPrinted>
  <dcterms:created xsi:type="dcterms:W3CDTF">2016-02-02T15:50:40Z</dcterms:created>
  <dcterms:modified xsi:type="dcterms:W3CDTF">2018-02-21T21:19:38Z</dcterms:modified>
</cp:coreProperties>
</file>